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Barlow Condensed" panose="020F0502020204030204" pitchFamily="34" charset="0"/>
      <p:regular r:id="rId13"/>
      <p:bold r:id="rId14"/>
      <p:italic r:id="rId15"/>
      <p:boldItalic r:id="rId16"/>
    </p:embeddedFont>
    <p:embeddedFont>
      <p:font typeface="Bebas Neue" panose="020B0606020202050201" pitchFamily="34" charset="77"/>
      <p:regular r:id="rId17"/>
    </p:embeddedFont>
    <p:embeddedFont>
      <p:font typeface="Calibri" panose="020F0502020204030204" pitchFamily="34" charset="0"/>
      <p:regular r:id="rId18"/>
      <p:bold r:id="rId19"/>
      <p:italic r:id="rId20"/>
      <p:boldItalic r:id="rId21"/>
    </p:embeddedFont>
    <p:embeddedFont>
      <p:font typeface="Comfortaa" pitchFamily="2" charset="0"/>
      <p:regular r:id="rId22"/>
      <p:bold r:id="rId23"/>
    </p:embeddedFont>
    <p:embeddedFont>
      <p:font typeface="Kalam" panose="02000000000000000000" pitchFamily="2" charset="77"/>
      <p:regular r:id="rId24"/>
      <p:bold r:id="rId25"/>
    </p:embeddedFont>
    <p:embeddedFont>
      <p:font typeface="Playfair Display" pitchFamily="2" charset="77"/>
      <p:regular r:id="rId26"/>
      <p:bold r:id="rId27"/>
      <p:italic r:id="rId28"/>
      <p:boldItalic r:id="rId29"/>
    </p:embeddedFont>
    <p:embeddedFont>
      <p:font typeface="Poppins" pitchFamily="2" charset="77"/>
      <p:regular r:id="rId30"/>
      <p:bold r:id="rId31"/>
      <p:italic r:id="rId32"/>
      <p:boldItalic r:id="rId33"/>
    </p:embeddedFont>
    <p:embeddedFont>
      <p:font typeface="Prompt" pitchFamily="2" charset="-34"/>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sAKEjqpM2TsbCf48K9ToK/Kyy5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EE93ED9-3688-4C55-8430-A0BDFEFA0D27}">
  <a:tblStyle styleId="{2EE93ED9-3688-4C55-8430-A0BDFEFA0D2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3810" autoAdjust="0"/>
  </p:normalViewPr>
  <p:slideViewPr>
    <p:cSldViewPr snapToGrid="0">
      <p:cViewPr varScale="1">
        <p:scale>
          <a:sx n="79" d="100"/>
          <a:sy n="79" d="100"/>
        </p:scale>
        <p:origin x="2400" y="19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9" Type="http://schemas.openxmlformats.org/officeDocument/2006/relationships/presProps" Target="presProps.xml"/><Relationship Id="rId21" Type="http://schemas.openxmlformats.org/officeDocument/2006/relationships/font" Target="fonts/font9.fntdata"/><Relationship Id="rId34" Type="http://schemas.openxmlformats.org/officeDocument/2006/relationships/font" Target="fonts/font22.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font" Target="fonts/font20.fntdata"/><Relationship Id="rId37" Type="http://schemas.openxmlformats.org/officeDocument/2006/relationships/font" Target="fonts/font25.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font" Target="fonts/font24.fntdata"/><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font" Target="fonts/font2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font" Target="fonts/font21.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Music Is everywhere and we hear it all the time, but how do we know what makes a tune catchy or how do they know which artist to produce? Our project hopes to find out what Makes a song Popular in this project by Mamadou Ba, Eric Yang and Kyle Guglielmo</a:t>
            </a:r>
            <a:endParaRPr dirty="0"/>
          </a:p>
        </p:txBody>
      </p:sp>
      <p:sp>
        <p:nvSpPr>
          <p:cNvPr id="239" name="Google Shape;2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f3f5d4a9c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f3f5d4a9c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recording industry is a $14 billion dollar a year industry. Streaming during 2021 accounted for 84% of the revenue. Record labels need to keep spending money to improve their artists rankings by promoting the artists they have signed via advertisements, endorsements or in getting additional airplay on traditional radio. in order to improve the record company’s stake in the ever-toughening music market they would need to find the next most popular music and produce that artist. But how?  There are over 60,000 items a day added to Spotify and over 93% are not being released by a major label. </a:t>
            </a:r>
            <a:endParaRPr dirty="0"/>
          </a:p>
          <a:p>
            <a:pPr marL="0" lvl="0" indent="0" algn="l" rtl="0">
              <a:spcBef>
                <a:spcPts val="0"/>
              </a:spcBef>
              <a:spcAft>
                <a:spcPts val="0"/>
              </a:spcAft>
              <a:buNone/>
            </a:pPr>
            <a:r>
              <a:rPr lang="en-US" dirty="0"/>
              <a:t>With this many songs being released there is a good chance that that there are several songs that will be popular if properly promoted. But with a price tag of $2million dollars just to break into the pop-music industry not every talent can be promoted.  Additionally, Talent scouts cannot listen to every item uploaded daily so we want to know if we can predict if a song will be popular or not based on certain data criteria. We will take a look at the data next.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f3f5d4a9c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f3f5d4a9c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To start this project we found a dataset on Kaggle that contained 18,835 observations that has 15 different attributes pertaining to musical constructs such as danceability, what key the song is written in, energy, beats per minutes, how acoustic the song sounds, what percentage of the song is vocalized, how long the song is, what the timing signature of the song is and how positive the song sounds. Out of the 15 variables shown on the right. Popularity is the dependent variable that we are looking for and there are 10 continuous variables for us to utilize and 3 categorical variables.  We did notice that there is no attribute for genre of the music which we believe is necessary as not all genres may require similar measures.  We ran scatterplot matrix to look for correlation between variables and found that there was a high degree of correlation between energy and loudness at .7657. Both loudness and energy had a negative correlation with </a:t>
            </a:r>
            <a:r>
              <a:rPr lang="en-US" dirty="0" err="1"/>
              <a:t>acousticness</a:t>
            </a:r>
            <a:r>
              <a:rPr lang="en-US" dirty="0"/>
              <a:t> at -.6 and -.5. danceability also had a minor correlation with audio valence or how positive a song was.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f3f5d4a9c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f3f5d4a9c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Upon inspecting the data we noticed that there were 3,900 duplicates. we removed the approximately 20% of the data which left us with 14,929  observations left in the dataset. We ran histograms on the datasets to determine if there was any missing or skewed values. We did not find any missing values in our dataset. We did however find skewed values, which we found in song length, </a:t>
            </a:r>
            <a:r>
              <a:rPr lang="en-US" dirty="0" err="1"/>
              <a:t>acousticness</a:t>
            </a:r>
            <a:r>
              <a:rPr lang="en-US" dirty="0"/>
              <a:t>, liveness and </a:t>
            </a:r>
            <a:r>
              <a:rPr lang="en-US" dirty="0" err="1"/>
              <a:t>speechiness</a:t>
            </a:r>
            <a:r>
              <a:rPr lang="en-US" dirty="0"/>
              <a:t>. we ran an outlier analysis on all the categories and found there were only 3 outliers in </a:t>
            </a:r>
            <a:r>
              <a:rPr lang="en-US" dirty="0" err="1"/>
              <a:t>speechiness</a:t>
            </a:r>
            <a:r>
              <a:rPr lang="en-US" dirty="0"/>
              <a:t> and 14 in song duration. We did not remove these outliers as they could be spoken word or acapella songs or possibly long songs by intention such as purple rain full album version.  the next thing we did was take the nominal variable Key and transform it into dummy variables. We also standardized many of the continuous variables as tempo and song length had high variation of the scales which does not work well with some of the clustering algorithms.  Once the data was prepped it is time to start with a linear regression.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276b2b4c31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1276b2b4c31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n-US" sz="1100" b="0" i="0" u="none" strike="noStrike" cap="none" dirty="0">
                <a:solidFill>
                  <a:srgbClr val="000000"/>
                </a:solidFill>
                <a:effectLst/>
                <a:latin typeface="Arial"/>
                <a:ea typeface="Arial"/>
                <a:cs typeface="Arial"/>
                <a:sym typeface="Arial"/>
              </a:rPr>
              <a:t>The independent variables or predictors used for all of the modeling techniques were </a:t>
            </a:r>
            <a:r>
              <a:rPr lang="en-US" sz="1100" b="0" i="0" u="none" strike="noStrike" cap="none" dirty="0" err="1">
                <a:solidFill>
                  <a:srgbClr val="000000"/>
                </a:solidFill>
                <a:effectLst/>
                <a:latin typeface="Arial"/>
                <a:ea typeface="Arial"/>
                <a:cs typeface="Arial"/>
                <a:sym typeface="Arial"/>
              </a:rPr>
              <a:t>acousticness</a:t>
            </a:r>
            <a:r>
              <a:rPr lang="en-US" sz="1100" b="0" i="0" u="none" strike="noStrike" cap="none" dirty="0">
                <a:solidFill>
                  <a:srgbClr val="000000"/>
                </a:solidFill>
                <a:effectLst/>
                <a:latin typeface="Arial"/>
                <a:ea typeface="Arial"/>
                <a:cs typeface="Arial"/>
                <a:sym typeface="Arial"/>
              </a:rPr>
              <a:t>, danceability, energy, </a:t>
            </a:r>
            <a:r>
              <a:rPr lang="en-US" sz="1100" b="0" i="0" u="none" strike="noStrike" cap="none" dirty="0" err="1">
                <a:solidFill>
                  <a:srgbClr val="000000"/>
                </a:solidFill>
                <a:effectLst/>
                <a:latin typeface="Arial"/>
                <a:ea typeface="Arial"/>
                <a:cs typeface="Arial"/>
                <a:sym typeface="Arial"/>
              </a:rPr>
              <a:t>instrumentalness</a:t>
            </a:r>
            <a:r>
              <a:rPr lang="en-US" sz="1100" b="0" i="0" u="none" strike="noStrike" cap="none" dirty="0">
                <a:solidFill>
                  <a:srgbClr val="000000"/>
                </a:solidFill>
                <a:effectLst/>
                <a:latin typeface="Arial"/>
                <a:ea typeface="Arial"/>
                <a:cs typeface="Arial"/>
                <a:sym typeface="Arial"/>
              </a:rPr>
              <a:t>, key_6, key_7, liveness, loudness, </a:t>
            </a:r>
            <a:r>
              <a:rPr lang="en-US" sz="1100" b="0" i="0" u="none" strike="noStrike" cap="none" dirty="0" err="1">
                <a:solidFill>
                  <a:srgbClr val="000000"/>
                </a:solidFill>
                <a:effectLst/>
                <a:latin typeface="Arial"/>
                <a:ea typeface="Arial"/>
                <a:cs typeface="Arial"/>
                <a:sym typeface="Arial"/>
              </a:rPr>
              <a:t>speechiness</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err="1">
                <a:solidFill>
                  <a:srgbClr val="000000"/>
                </a:solidFill>
                <a:effectLst/>
                <a:latin typeface="Arial"/>
                <a:ea typeface="Arial"/>
                <a:cs typeface="Arial"/>
                <a:sym typeface="Arial"/>
              </a:rPr>
              <a:t>audio_valence</a:t>
            </a:r>
            <a:r>
              <a:rPr lang="en-US" sz="1100" b="0" i="0" u="none" strike="noStrike" cap="none" dirty="0">
                <a:solidFill>
                  <a:srgbClr val="000000"/>
                </a:solidFill>
                <a:effectLst/>
                <a:latin typeface="Arial"/>
                <a:ea typeface="Arial"/>
                <a:cs typeface="Arial"/>
                <a:sym typeface="Arial"/>
              </a:rPr>
              <a:t>. </a:t>
            </a:r>
            <a:r>
              <a:rPr lang="en-US" sz="1200" dirty="0">
                <a:solidFill>
                  <a:schemeClr val="dk1"/>
                </a:solidFill>
              </a:rPr>
              <a:t>The data was partitioned using a partition function with a 80/20 split (training data set was 80% of the dataset, while validation data set comprised 20% of the dataset). Linear regression performed the worst out of the modeling techniques that were run with the lowest R^2 and highest RMSE at 0.0222 and 20.008 in the training data set, and 0.0237 and 20.683 in the validation data set. These values show that the data predictors and response variable, song popularity, do not have a direct linear relationship with each other due to the low R^2, and that the model has poor prediction accuracy as shown due to the relatively high RSME.</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f3f5d4a9c3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f3f5d4a9c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n-US" sz="1200" dirty="0">
                <a:solidFill>
                  <a:schemeClr val="dk1"/>
                </a:solidFill>
              </a:rPr>
              <a:t>The boosted forest had the second highest R^2 and second lowest RMSE at 0.161 and 18.734 for the training data set as shown in the snapshot of the results above. The validation data set performed worse in comparison to the other models’ R^2 with the second worst one at 0.046, but still maintained the second lowest RMSE at 19.766. This means that there is a possibility that the model overfit the training data.  Although it performed better than at least the linear regression, the difference was minimal and it still showed that there is no relationship between the response variable and the predictors due to a low R^2 and relatively high RSME. This statement is further supported by the actual by predicted plots for both the training and validation data sets.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276b2b4c31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276b2b4c31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n-US" sz="1200">
                <a:solidFill>
                  <a:schemeClr val="dk1"/>
                </a:solidFill>
              </a:rPr>
              <a:t>The data was partitioned using the holdover partition function at a 67/33 split. Among the models in the training data set, it was the second worst performing model with a R^2 of 0.0493 and RMSE of 19.828 which is the second highest. In the validation data set, it performed a bit better, with the second highest R^2 value at 0.0503, but had the second highest RMSE at 19.943 as shown in the table above. Although the model performed a bit better in the training data set than the validation set, the difference was very minimal, as the low R^2 and relatively high RSME showed that there was and still is very little to no relationship between the response variable and the predictors. This is further supported by the actual by predicted plots for both the validation and training dataset.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276b2b4c31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1276b2b4c31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A K-mean clustering is also a model that we tried to implement in this project, where 80% of the dataset is partitioned as a training data and 20% as a validation data.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Based on the cluster comparison result from JMP, the result showed that 38 clusters were found to be the optimal cubic clustering criterion to fit the model.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We also discover that the result of the R^2 value is around 0.49 in both training and validation data, with a Root Average Squared Error of 14.5 for the training set and 14.9 for the validation set.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br>
              <a:rPr lang="en-US" dirty="0"/>
            </a:br>
            <a:br>
              <a:rPr lang="en-US" dirty="0"/>
            </a:br>
            <a:endParaRPr lang="en-US"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f3f5d4a9c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f3f5d4a9c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In terms of model performance, the model comparison tables for the training and validation data show that the K-mean clustering technique performed better. The Clustering model has the highest R^2 result of 0.48 for the training set and 0.49 for the validation set along with the lowest Root Mean Square Error of 14.4 for the training set and 14.8 for the validation set.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solidFill>
                  <a:schemeClr val="lt1"/>
                </a:solidFill>
                <a:latin typeface="+mn-lt"/>
                <a:ea typeface="Kalam"/>
                <a:cs typeface="Kalam"/>
                <a:sym typeface="Kalam"/>
              </a:rPr>
              <a:t>The linear regression technique did not perform well as it has an </a:t>
            </a:r>
            <a:r>
              <a:rPr lang="en-US" sz="1100" b="0" dirty="0" err="1">
                <a:solidFill>
                  <a:schemeClr val="lt1"/>
                </a:solidFill>
                <a:latin typeface="+mn-lt"/>
                <a:ea typeface="Kalam"/>
                <a:cs typeface="Kalam"/>
                <a:sym typeface="Kalam"/>
              </a:rPr>
              <a:t>R^Square</a:t>
            </a:r>
            <a:r>
              <a:rPr lang="en-US" sz="1100" b="0" dirty="0">
                <a:solidFill>
                  <a:schemeClr val="lt1"/>
                </a:solidFill>
                <a:latin typeface="+mn-lt"/>
                <a:ea typeface="Kalam"/>
                <a:cs typeface="Kalam"/>
                <a:sym typeface="Kalam"/>
              </a:rPr>
              <a:t> result of 0.022 for the training data and 0.023 for the validation set which is the lowest among the four models that we performed, it also has a </a:t>
            </a:r>
            <a:r>
              <a:rPr lang="en-US" sz="1100" b="0" i="0" u="none" strike="noStrike" cap="none" dirty="0">
                <a:solidFill>
                  <a:srgbClr val="000000"/>
                </a:solidFill>
                <a:effectLst/>
                <a:latin typeface="Arial"/>
                <a:ea typeface="Arial"/>
                <a:cs typeface="Arial"/>
                <a:sym typeface="Arial"/>
              </a:rPr>
              <a:t>Root Mean Square Error </a:t>
            </a:r>
            <a:r>
              <a:rPr lang="en-US" sz="1100" b="0" dirty="0">
                <a:solidFill>
                  <a:schemeClr val="lt1"/>
                </a:solidFill>
                <a:latin typeface="+mn-lt"/>
                <a:ea typeface="Kalam"/>
                <a:cs typeface="Kalam"/>
                <a:sym typeface="Kalam"/>
              </a:rPr>
              <a:t>result of 20.008 for the training data and 20.7 for the validation data which are the highest among the four models.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276b2b4c31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1276b2b4c31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rtl="0">
              <a:buNone/>
            </a:pPr>
            <a:r>
              <a:rPr lang="en-US" sz="1100" b="0" i="0" u="none" strike="noStrike" cap="none" dirty="0">
                <a:solidFill>
                  <a:srgbClr val="000000"/>
                </a:solidFill>
                <a:effectLst/>
                <a:latin typeface="Arial"/>
                <a:ea typeface="Arial"/>
                <a:cs typeface="Arial"/>
                <a:sym typeface="Arial"/>
              </a:rPr>
              <a:t>Due to our limited amount of data, we can conclude that the K-means clustering algorithm is the most suitable technique to predict song popularity among our different models.</a:t>
            </a:r>
          </a:p>
          <a:p>
            <a:pPr marL="158750" lvl="0" indent="0">
              <a:buNone/>
            </a:pPr>
            <a:r>
              <a:rPr lang="en-US" sz="1100" b="0" i="0" u="none" strike="noStrike" cap="none" dirty="0">
                <a:solidFill>
                  <a:srgbClr val="000000"/>
                </a:solidFill>
                <a:effectLst/>
                <a:latin typeface="Arial"/>
                <a:ea typeface="Arial"/>
                <a:cs typeface="Arial"/>
                <a:sym typeface="Arial"/>
              </a:rPr>
              <a:t>So, we know that data mining is not a linear process, we would recommend getting more data related to song popularity in order to increase the </a:t>
            </a:r>
            <a:r>
              <a:rPr lang="en-US" sz="1100" b="0" i="0" u="none" strike="noStrike" cap="none">
                <a:solidFill>
                  <a:srgbClr val="000000"/>
                </a:solidFill>
                <a:effectLst/>
                <a:latin typeface="Arial"/>
                <a:ea typeface="Arial"/>
                <a:cs typeface="Arial"/>
                <a:sym typeface="Arial"/>
              </a:rPr>
              <a:t>model performance.</a:t>
            </a:r>
            <a:endParaRPr lang="en-US"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Other data related to song prediction can be: the number of </a:t>
            </a:r>
            <a:r>
              <a:rPr lang="en-US" sz="1100" b="0" i="0" u="none" strike="noStrike" cap="none" dirty="0" err="1">
                <a:solidFill>
                  <a:srgbClr val="000000"/>
                </a:solidFill>
                <a:effectLst/>
                <a:latin typeface="Arial"/>
                <a:ea typeface="Arial"/>
                <a:cs typeface="Arial"/>
                <a:sym typeface="Arial"/>
              </a:rPr>
              <a:t>Youtube</a:t>
            </a:r>
            <a:r>
              <a:rPr lang="en-US" sz="1100" b="0" i="0" u="none" strike="noStrike" cap="none" dirty="0">
                <a:solidFill>
                  <a:srgbClr val="000000"/>
                </a:solidFill>
                <a:effectLst/>
                <a:latin typeface="Arial"/>
                <a:ea typeface="Arial"/>
                <a:cs typeface="Arial"/>
                <a:sym typeface="Arial"/>
              </a:rPr>
              <a:t> views and likes per song, as well as the style, as we think that different musical style will generate different clusters result for song popularity.</a:t>
            </a:r>
          </a:p>
          <a:p>
            <a:pPr marL="158750" indent="0">
              <a:buNone/>
            </a:pPr>
            <a:r>
              <a:rPr lang="en-US" sz="1100" b="0" i="0" u="none" strike="noStrike" cap="none" dirty="0">
                <a:solidFill>
                  <a:srgbClr val="000000"/>
                </a:solidFill>
                <a:effectLst/>
                <a:latin typeface="Arial"/>
                <a:ea typeface="Arial"/>
                <a:cs typeface="Arial"/>
                <a:sym typeface="Arial"/>
              </a:rPr>
              <a:t>This conclude our presentation, on behalf of Kyle and Eric we want to thank you for your time </a:t>
            </a:r>
          </a:p>
          <a:p>
            <a:pPr marL="158750" indent="0">
              <a:buNone/>
            </a:pPr>
            <a:endParaRPr lang="en-US"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Thank you!</a:t>
            </a:r>
          </a:p>
          <a:p>
            <a:pPr marL="158750" indent="0">
              <a:buNone/>
            </a:pPr>
            <a:endParaRPr lang="en-US" sz="1100" b="0" i="0" u="none" strike="noStrike" cap="none" dirty="0">
              <a:solidFill>
                <a:srgbClr val="000000"/>
              </a:solidFill>
              <a:effectLst/>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3.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gf3f5d4a9c3_1_132"/>
          <p:cNvSpPr txBox="1">
            <a:spLocks noGrp="1"/>
          </p:cNvSpPr>
          <p:nvPr>
            <p:ph type="ctrTitle"/>
          </p:nvPr>
        </p:nvSpPr>
        <p:spPr>
          <a:xfrm>
            <a:off x="1999000" y="713333"/>
            <a:ext cx="8193900" cy="2277300"/>
          </a:xfrm>
          <a:prstGeom prst="rect">
            <a:avLst/>
          </a:prstGeom>
        </p:spPr>
        <p:txBody>
          <a:bodyPr spcFirstLastPara="1" wrap="square" lIns="121900" tIns="121900" rIns="121900" bIns="121900" anchor="ctr" anchorCtr="0">
            <a:noAutofit/>
          </a:bodyPr>
          <a:lstStyle>
            <a:lvl1pPr lvl="0" algn="ctr" rtl="0">
              <a:lnSpc>
                <a:spcPct val="80000"/>
              </a:lnSpc>
              <a:spcBef>
                <a:spcPts val="0"/>
              </a:spcBef>
              <a:spcAft>
                <a:spcPts val="0"/>
              </a:spcAft>
              <a:buClr>
                <a:schemeClr val="lt1"/>
              </a:buClr>
              <a:buSzPts val="6900"/>
              <a:buFont typeface="Arial"/>
              <a:buNone/>
              <a:defRPr sz="8700">
                <a:solidFill>
                  <a:schemeClr val="lt1"/>
                </a:solidFill>
                <a:latin typeface="Kalam"/>
                <a:ea typeface="Kalam"/>
                <a:cs typeface="Kalam"/>
                <a:sym typeface="Kalam"/>
              </a:defRPr>
            </a:lvl1pPr>
            <a:lvl2pPr lvl="1" algn="ctr" rtl="0">
              <a:spcBef>
                <a:spcPts val="0"/>
              </a:spcBef>
              <a:spcAft>
                <a:spcPts val="0"/>
              </a:spcAft>
              <a:buClr>
                <a:srgbClr val="191919"/>
              </a:buClr>
              <a:buSzPts val="6900"/>
              <a:buNone/>
              <a:defRPr sz="6900">
                <a:solidFill>
                  <a:srgbClr val="191919"/>
                </a:solidFill>
              </a:defRPr>
            </a:lvl2pPr>
            <a:lvl3pPr lvl="2" algn="ctr" rtl="0">
              <a:spcBef>
                <a:spcPts val="0"/>
              </a:spcBef>
              <a:spcAft>
                <a:spcPts val="0"/>
              </a:spcAft>
              <a:buClr>
                <a:srgbClr val="191919"/>
              </a:buClr>
              <a:buSzPts val="6900"/>
              <a:buNone/>
              <a:defRPr sz="6900">
                <a:solidFill>
                  <a:srgbClr val="191919"/>
                </a:solidFill>
              </a:defRPr>
            </a:lvl3pPr>
            <a:lvl4pPr lvl="3" algn="ctr" rtl="0">
              <a:spcBef>
                <a:spcPts val="0"/>
              </a:spcBef>
              <a:spcAft>
                <a:spcPts val="0"/>
              </a:spcAft>
              <a:buClr>
                <a:srgbClr val="191919"/>
              </a:buClr>
              <a:buSzPts val="6900"/>
              <a:buNone/>
              <a:defRPr sz="6900">
                <a:solidFill>
                  <a:srgbClr val="191919"/>
                </a:solidFill>
              </a:defRPr>
            </a:lvl4pPr>
            <a:lvl5pPr lvl="4" algn="ctr" rtl="0">
              <a:spcBef>
                <a:spcPts val="0"/>
              </a:spcBef>
              <a:spcAft>
                <a:spcPts val="0"/>
              </a:spcAft>
              <a:buClr>
                <a:srgbClr val="191919"/>
              </a:buClr>
              <a:buSzPts val="6900"/>
              <a:buNone/>
              <a:defRPr sz="6900">
                <a:solidFill>
                  <a:srgbClr val="191919"/>
                </a:solidFill>
              </a:defRPr>
            </a:lvl5pPr>
            <a:lvl6pPr lvl="5" algn="ctr" rtl="0">
              <a:spcBef>
                <a:spcPts val="0"/>
              </a:spcBef>
              <a:spcAft>
                <a:spcPts val="0"/>
              </a:spcAft>
              <a:buClr>
                <a:srgbClr val="191919"/>
              </a:buClr>
              <a:buSzPts val="6900"/>
              <a:buNone/>
              <a:defRPr sz="6900">
                <a:solidFill>
                  <a:srgbClr val="191919"/>
                </a:solidFill>
              </a:defRPr>
            </a:lvl6pPr>
            <a:lvl7pPr lvl="6" algn="ctr" rtl="0">
              <a:spcBef>
                <a:spcPts val="0"/>
              </a:spcBef>
              <a:spcAft>
                <a:spcPts val="0"/>
              </a:spcAft>
              <a:buClr>
                <a:srgbClr val="191919"/>
              </a:buClr>
              <a:buSzPts val="6900"/>
              <a:buNone/>
              <a:defRPr sz="6900">
                <a:solidFill>
                  <a:srgbClr val="191919"/>
                </a:solidFill>
              </a:defRPr>
            </a:lvl7pPr>
            <a:lvl8pPr lvl="7" algn="ctr" rtl="0">
              <a:spcBef>
                <a:spcPts val="0"/>
              </a:spcBef>
              <a:spcAft>
                <a:spcPts val="0"/>
              </a:spcAft>
              <a:buClr>
                <a:srgbClr val="191919"/>
              </a:buClr>
              <a:buSzPts val="6900"/>
              <a:buNone/>
              <a:defRPr sz="6900">
                <a:solidFill>
                  <a:srgbClr val="191919"/>
                </a:solidFill>
              </a:defRPr>
            </a:lvl8pPr>
            <a:lvl9pPr lvl="8" algn="ctr" rtl="0">
              <a:spcBef>
                <a:spcPts val="0"/>
              </a:spcBef>
              <a:spcAft>
                <a:spcPts val="0"/>
              </a:spcAft>
              <a:buClr>
                <a:srgbClr val="191919"/>
              </a:buClr>
              <a:buSzPts val="6900"/>
              <a:buNone/>
              <a:defRPr sz="6900">
                <a:solidFill>
                  <a:srgbClr val="191919"/>
                </a:solidFill>
              </a:defRPr>
            </a:lvl9pPr>
          </a:lstStyle>
          <a:p>
            <a:endParaRPr/>
          </a:p>
        </p:txBody>
      </p:sp>
      <p:sp>
        <p:nvSpPr>
          <p:cNvPr id="10" name="Google Shape;10;gf3f5d4a9c3_1_132"/>
          <p:cNvSpPr txBox="1">
            <a:spLocks noGrp="1"/>
          </p:cNvSpPr>
          <p:nvPr>
            <p:ph type="subTitle" idx="1"/>
          </p:nvPr>
        </p:nvSpPr>
        <p:spPr>
          <a:xfrm>
            <a:off x="3549483" y="3263167"/>
            <a:ext cx="5093100" cy="2736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pic>
        <p:nvPicPr>
          <p:cNvPr id="11" name="Google Shape;11;gf3f5d4a9c3_1_132"/>
          <p:cNvPicPr preferRelativeResize="0"/>
          <p:nvPr/>
        </p:nvPicPr>
        <p:blipFill>
          <a:blip r:embed="rId3">
            <a:alphaModFix/>
          </a:blip>
          <a:stretch>
            <a:fillRect/>
          </a:stretch>
        </p:blipFill>
        <p:spPr>
          <a:xfrm rot="10800000">
            <a:off x="3658383" y="3952633"/>
            <a:ext cx="2767000" cy="4384067"/>
          </a:xfrm>
          <a:prstGeom prst="rect">
            <a:avLst/>
          </a:prstGeom>
          <a:noFill/>
          <a:ln>
            <a:noFill/>
          </a:ln>
        </p:spPr>
      </p:pic>
      <p:pic>
        <p:nvPicPr>
          <p:cNvPr id="12" name="Google Shape;12;gf3f5d4a9c3_1_132"/>
          <p:cNvPicPr preferRelativeResize="0"/>
          <p:nvPr/>
        </p:nvPicPr>
        <p:blipFill>
          <a:blip r:embed="rId3">
            <a:alphaModFix/>
          </a:blip>
          <a:stretch>
            <a:fillRect/>
          </a:stretch>
        </p:blipFill>
        <p:spPr>
          <a:xfrm rot="10800000" flipH="1">
            <a:off x="5766824" y="3952633"/>
            <a:ext cx="2766993" cy="4384067"/>
          </a:xfrm>
          <a:prstGeom prst="rect">
            <a:avLst/>
          </a:prstGeom>
          <a:noFill/>
          <a:ln>
            <a:noFill/>
          </a:ln>
        </p:spPr>
      </p:pic>
      <p:pic>
        <p:nvPicPr>
          <p:cNvPr id="13" name="Google Shape;13;gf3f5d4a9c3_1_132"/>
          <p:cNvPicPr preferRelativeResize="0"/>
          <p:nvPr/>
        </p:nvPicPr>
        <p:blipFill>
          <a:blip r:embed="rId4">
            <a:alphaModFix amt="52999"/>
          </a:blip>
          <a:stretch>
            <a:fillRect/>
          </a:stretch>
        </p:blipFill>
        <p:spPr>
          <a:xfrm>
            <a:off x="3314460" y="-536217"/>
            <a:ext cx="5563080" cy="68579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gf3f5d4a9c3_1_138"/>
          <p:cNvSpPr txBox="1">
            <a:spLocks noGrp="1"/>
          </p:cNvSpPr>
          <p:nvPr>
            <p:ph type="title"/>
          </p:nvPr>
        </p:nvSpPr>
        <p:spPr>
          <a:xfrm>
            <a:off x="3633600" y="1877533"/>
            <a:ext cx="49245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8100">
                <a:solidFill>
                  <a:schemeClr val="dk2"/>
                </a:solidFill>
              </a:defRPr>
            </a:lvl1pPr>
            <a:lvl2pPr lvl="1" algn="ctr" rtl="0">
              <a:spcBef>
                <a:spcPts val="0"/>
              </a:spcBef>
              <a:spcAft>
                <a:spcPts val="0"/>
              </a:spcAft>
              <a:buSzPts val="4800"/>
              <a:buFont typeface="Prompt"/>
              <a:buNone/>
              <a:defRPr sz="4800">
                <a:latin typeface="Prompt"/>
                <a:ea typeface="Prompt"/>
                <a:cs typeface="Prompt"/>
                <a:sym typeface="Prompt"/>
              </a:defRPr>
            </a:lvl2pPr>
            <a:lvl3pPr lvl="2" algn="ctr" rtl="0">
              <a:spcBef>
                <a:spcPts val="0"/>
              </a:spcBef>
              <a:spcAft>
                <a:spcPts val="0"/>
              </a:spcAft>
              <a:buSzPts val="4800"/>
              <a:buFont typeface="Prompt"/>
              <a:buNone/>
              <a:defRPr sz="4800">
                <a:latin typeface="Prompt"/>
                <a:ea typeface="Prompt"/>
                <a:cs typeface="Prompt"/>
                <a:sym typeface="Prompt"/>
              </a:defRPr>
            </a:lvl3pPr>
            <a:lvl4pPr lvl="3" algn="ctr" rtl="0">
              <a:spcBef>
                <a:spcPts val="0"/>
              </a:spcBef>
              <a:spcAft>
                <a:spcPts val="0"/>
              </a:spcAft>
              <a:buSzPts val="4800"/>
              <a:buFont typeface="Prompt"/>
              <a:buNone/>
              <a:defRPr sz="4800">
                <a:latin typeface="Prompt"/>
                <a:ea typeface="Prompt"/>
                <a:cs typeface="Prompt"/>
                <a:sym typeface="Prompt"/>
              </a:defRPr>
            </a:lvl4pPr>
            <a:lvl5pPr lvl="4" algn="ctr" rtl="0">
              <a:spcBef>
                <a:spcPts val="0"/>
              </a:spcBef>
              <a:spcAft>
                <a:spcPts val="0"/>
              </a:spcAft>
              <a:buSzPts val="4800"/>
              <a:buFont typeface="Prompt"/>
              <a:buNone/>
              <a:defRPr sz="4800">
                <a:latin typeface="Prompt"/>
                <a:ea typeface="Prompt"/>
                <a:cs typeface="Prompt"/>
                <a:sym typeface="Prompt"/>
              </a:defRPr>
            </a:lvl5pPr>
            <a:lvl6pPr lvl="5" algn="ctr" rtl="0">
              <a:spcBef>
                <a:spcPts val="0"/>
              </a:spcBef>
              <a:spcAft>
                <a:spcPts val="0"/>
              </a:spcAft>
              <a:buSzPts val="4800"/>
              <a:buFont typeface="Prompt"/>
              <a:buNone/>
              <a:defRPr sz="4800">
                <a:latin typeface="Prompt"/>
                <a:ea typeface="Prompt"/>
                <a:cs typeface="Prompt"/>
                <a:sym typeface="Prompt"/>
              </a:defRPr>
            </a:lvl6pPr>
            <a:lvl7pPr lvl="6" algn="ctr" rtl="0">
              <a:spcBef>
                <a:spcPts val="0"/>
              </a:spcBef>
              <a:spcAft>
                <a:spcPts val="0"/>
              </a:spcAft>
              <a:buSzPts val="4800"/>
              <a:buFont typeface="Prompt"/>
              <a:buNone/>
              <a:defRPr sz="4800">
                <a:latin typeface="Prompt"/>
                <a:ea typeface="Prompt"/>
                <a:cs typeface="Prompt"/>
                <a:sym typeface="Prompt"/>
              </a:defRPr>
            </a:lvl7pPr>
            <a:lvl8pPr lvl="7" algn="ctr" rtl="0">
              <a:spcBef>
                <a:spcPts val="0"/>
              </a:spcBef>
              <a:spcAft>
                <a:spcPts val="0"/>
              </a:spcAft>
              <a:buSzPts val="4800"/>
              <a:buFont typeface="Prompt"/>
              <a:buNone/>
              <a:defRPr sz="4800">
                <a:latin typeface="Prompt"/>
                <a:ea typeface="Prompt"/>
                <a:cs typeface="Prompt"/>
                <a:sym typeface="Prompt"/>
              </a:defRPr>
            </a:lvl8pPr>
            <a:lvl9pPr lvl="8" algn="ctr" rtl="0">
              <a:spcBef>
                <a:spcPts val="0"/>
              </a:spcBef>
              <a:spcAft>
                <a:spcPts val="0"/>
              </a:spcAft>
              <a:buSzPts val="4800"/>
              <a:buFont typeface="Prompt"/>
              <a:buNone/>
              <a:defRPr sz="4800">
                <a:latin typeface="Prompt"/>
                <a:ea typeface="Prompt"/>
                <a:cs typeface="Prompt"/>
                <a:sym typeface="Prompt"/>
              </a:defRPr>
            </a:lvl9pPr>
          </a:lstStyle>
          <a:p>
            <a:endParaRPr/>
          </a:p>
        </p:txBody>
      </p:sp>
      <p:sp>
        <p:nvSpPr>
          <p:cNvPr id="16" name="Google Shape;16;gf3f5d4a9c3_1_138"/>
          <p:cNvSpPr txBox="1">
            <a:spLocks noGrp="1"/>
          </p:cNvSpPr>
          <p:nvPr>
            <p:ph type="title" idx="2" hasCustomPrompt="1"/>
          </p:nvPr>
        </p:nvSpPr>
        <p:spPr>
          <a:xfrm>
            <a:off x="3633600" y="881933"/>
            <a:ext cx="49245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87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pic>
        <p:nvPicPr>
          <p:cNvPr id="17" name="Google Shape;17;gf3f5d4a9c3_1_138"/>
          <p:cNvPicPr preferRelativeResize="0"/>
          <p:nvPr/>
        </p:nvPicPr>
        <p:blipFill rotWithShape="1">
          <a:blip r:embed="rId3">
            <a:alphaModFix amt="50000"/>
          </a:blip>
          <a:srcRect b="10929"/>
          <a:stretch/>
        </p:blipFill>
        <p:spPr>
          <a:xfrm>
            <a:off x="4335767" y="-340800"/>
            <a:ext cx="3386400" cy="4639799"/>
          </a:xfrm>
          <a:prstGeom prst="rect">
            <a:avLst/>
          </a:prstGeom>
          <a:noFill/>
          <a:ln>
            <a:noFill/>
          </a:ln>
        </p:spPr>
      </p:pic>
      <p:sp>
        <p:nvSpPr>
          <p:cNvPr id="18" name="Google Shape;18;gf3f5d4a9c3_1_138"/>
          <p:cNvSpPr txBox="1">
            <a:spLocks noGrp="1"/>
          </p:cNvSpPr>
          <p:nvPr>
            <p:ph type="subTitle" idx="1"/>
          </p:nvPr>
        </p:nvSpPr>
        <p:spPr>
          <a:xfrm>
            <a:off x="3429400" y="5730000"/>
            <a:ext cx="5333100" cy="3045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gf3f5d4a9c3_1_143"/>
          <p:cNvSpPr txBox="1">
            <a:spLocks noGrp="1"/>
          </p:cNvSpPr>
          <p:nvPr>
            <p:ph type="body" idx="1"/>
          </p:nvPr>
        </p:nvSpPr>
        <p:spPr>
          <a:xfrm>
            <a:off x="950967" y="1379267"/>
            <a:ext cx="10290000" cy="4617300"/>
          </a:xfrm>
          <a:prstGeom prst="rect">
            <a:avLst/>
          </a:prstGeom>
        </p:spPr>
        <p:txBody>
          <a:bodyPr spcFirstLastPara="1" wrap="square" lIns="121900" tIns="121900" rIns="121900" bIns="121900" anchor="t" anchorCtr="0">
            <a:noAutofit/>
          </a:bodyPr>
          <a:lstStyle>
            <a:lvl1pPr marL="457200" lvl="0" indent="-323850" rtl="0">
              <a:lnSpc>
                <a:spcPct val="100000"/>
              </a:lnSpc>
              <a:spcBef>
                <a:spcPts val="0"/>
              </a:spcBef>
              <a:spcAft>
                <a:spcPts val="0"/>
              </a:spcAft>
              <a:buClr>
                <a:schemeClr val="dk2"/>
              </a:buClr>
              <a:buSzPts val="1500"/>
              <a:buChar char="●"/>
              <a:defRPr sz="1500"/>
            </a:lvl1pPr>
            <a:lvl2pPr marL="914400" lvl="1" indent="-323850" rtl="0">
              <a:lnSpc>
                <a:spcPct val="100000"/>
              </a:lnSpc>
              <a:spcBef>
                <a:spcPts val="0"/>
              </a:spcBef>
              <a:spcAft>
                <a:spcPts val="0"/>
              </a:spcAft>
              <a:buSzPts val="1500"/>
              <a:buChar char="○"/>
              <a:defRPr sz="1500"/>
            </a:lvl2pPr>
            <a:lvl3pPr marL="1371600" lvl="2" indent="-323850" rtl="0">
              <a:lnSpc>
                <a:spcPct val="100000"/>
              </a:lnSpc>
              <a:spcBef>
                <a:spcPts val="0"/>
              </a:spcBef>
              <a:spcAft>
                <a:spcPts val="0"/>
              </a:spcAft>
              <a:buSzPts val="1500"/>
              <a:buChar char="■"/>
              <a:defRPr sz="1500"/>
            </a:lvl3pPr>
            <a:lvl4pPr marL="1828800" lvl="3" indent="-323850" rtl="0">
              <a:lnSpc>
                <a:spcPct val="100000"/>
              </a:lnSpc>
              <a:spcBef>
                <a:spcPts val="0"/>
              </a:spcBef>
              <a:spcAft>
                <a:spcPts val="0"/>
              </a:spcAft>
              <a:buSzPts val="1500"/>
              <a:buChar char="●"/>
              <a:defRPr sz="1500"/>
            </a:lvl4pPr>
            <a:lvl5pPr marL="2286000" lvl="4" indent="-323850" rtl="0">
              <a:lnSpc>
                <a:spcPct val="100000"/>
              </a:lnSpc>
              <a:spcBef>
                <a:spcPts val="0"/>
              </a:spcBef>
              <a:spcAft>
                <a:spcPts val="0"/>
              </a:spcAft>
              <a:buSzPts val="1500"/>
              <a:buChar char="○"/>
              <a:defRPr sz="1500"/>
            </a:lvl5pPr>
            <a:lvl6pPr marL="2743200" lvl="5" indent="-323850" rtl="0">
              <a:lnSpc>
                <a:spcPct val="100000"/>
              </a:lnSpc>
              <a:spcBef>
                <a:spcPts val="0"/>
              </a:spcBef>
              <a:spcAft>
                <a:spcPts val="0"/>
              </a:spcAft>
              <a:buSzPts val="1500"/>
              <a:buChar char="■"/>
              <a:defRPr sz="1500"/>
            </a:lvl6pPr>
            <a:lvl7pPr marL="3200400" lvl="6" indent="-323850" rtl="0">
              <a:lnSpc>
                <a:spcPct val="100000"/>
              </a:lnSpc>
              <a:spcBef>
                <a:spcPts val="0"/>
              </a:spcBef>
              <a:spcAft>
                <a:spcPts val="0"/>
              </a:spcAft>
              <a:buSzPts val="1500"/>
              <a:buChar char="●"/>
              <a:defRPr sz="1500"/>
            </a:lvl7pPr>
            <a:lvl8pPr marL="3657600" lvl="7" indent="-323850" rtl="0">
              <a:lnSpc>
                <a:spcPct val="100000"/>
              </a:lnSpc>
              <a:spcBef>
                <a:spcPts val="0"/>
              </a:spcBef>
              <a:spcAft>
                <a:spcPts val="0"/>
              </a:spcAft>
              <a:buSzPts val="1500"/>
              <a:buChar char="○"/>
              <a:defRPr sz="1500"/>
            </a:lvl8pPr>
            <a:lvl9pPr marL="4114800" lvl="8" indent="-323850" rtl="0">
              <a:lnSpc>
                <a:spcPct val="100000"/>
              </a:lnSpc>
              <a:spcBef>
                <a:spcPts val="0"/>
              </a:spcBef>
              <a:spcAft>
                <a:spcPts val="0"/>
              </a:spcAft>
              <a:buSzPts val="1500"/>
              <a:buChar char="■"/>
              <a:defRPr sz="1500"/>
            </a:lvl9pPr>
          </a:lstStyle>
          <a:p>
            <a:endParaRPr/>
          </a:p>
        </p:txBody>
      </p:sp>
      <p:sp>
        <p:nvSpPr>
          <p:cNvPr id="21" name="Google Shape;21;gf3f5d4a9c3_1_143"/>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gf3f5d4a9c3_1_146"/>
          <p:cNvSpPr txBox="1">
            <a:spLocks noGrp="1"/>
          </p:cNvSpPr>
          <p:nvPr>
            <p:ph type="subTitle" idx="1"/>
          </p:nvPr>
        </p:nvSpPr>
        <p:spPr>
          <a:xfrm>
            <a:off x="1721017" y="3925567"/>
            <a:ext cx="3876900" cy="5148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SzPts val="2400"/>
              <a:buFont typeface="Prompt"/>
              <a:buNone/>
              <a:defRPr sz="2400" b="1">
                <a:latin typeface="Prompt"/>
                <a:ea typeface="Prompt"/>
                <a:cs typeface="Prompt"/>
                <a:sym typeface="Prompt"/>
              </a:defRPr>
            </a:lvl2pPr>
            <a:lvl3pPr lvl="2" algn="ctr" rtl="0">
              <a:lnSpc>
                <a:spcPct val="100000"/>
              </a:lnSpc>
              <a:spcBef>
                <a:spcPts val="0"/>
              </a:spcBef>
              <a:spcAft>
                <a:spcPts val="0"/>
              </a:spcAft>
              <a:buSzPts val="2400"/>
              <a:buFont typeface="Prompt"/>
              <a:buNone/>
              <a:defRPr sz="2400" b="1">
                <a:latin typeface="Prompt"/>
                <a:ea typeface="Prompt"/>
                <a:cs typeface="Prompt"/>
                <a:sym typeface="Prompt"/>
              </a:defRPr>
            </a:lvl3pPr>
            <a:lvl4pPr lvl="3" algn="ctr" rtl="0">
              <a:lnSpc>
                <a:spcPct val="100000"/>
              </a:lnSpc>
              <a:spcBef>
                <a:spcPts val="0"/>
              </a:spcBef>
              <a:spcAft>
                <a:spcPts val="0"/>
              </a:spcAft>
              <a:buSzPts val="2400"/>
              <a:buFont typeface="Prompt"/>
              <a:buNone/>
              <a:defRPr sz="2400" b="1">
                <a:latin typeface="Prompt"/>
                <a:ea typeface="Prompt"/>
                <a:cs typeface="Prompt"/>
                <a:sym typeface="Prompt"/>
              </a:defRPr>
            </a:lvl4pPr>
            <a:lvl5pPr lvl="4" algn="ctr" rtl="0">
              <a:lnSpc>
                <a:spcPct val="100000"/>
              </a:lnSpc>
              <a:spcBef>
                <a:spcPts val="0"/>
              </a:spcBef>
              <a:spcAft>
                <a:spcPts val="0"/>
              </a:spcAft>
              <a:buSzPts val="2400"/>
              <a:buFont typeface="Prompt"/>
              <a:buNone/>
              <a:defRPr sz="2400" b="1">
                <a:latin typeface="Prompt"/>
                <a:ea typeface="Prompt"/>
                <a:cs typeface="Prompt"/>
                <a:sym typeface="Prompt"/>
              </a:defRPr>
            </a:lvl5pPr>
            <a:lvl6pPr lvl="5" algn="ctr" rtl="0">
              <a:lnSpc>
                <a:spcPct val="100000"/>
              </a:lnSpc>
              <a:spcBef>
                <a:spcPts val="0"/>
              </a:spcBef>
              <a:spcAft>
                <a:spcPts val="0"/>
              </a:spcAft>
              <a:buSzPts val="2400"/>
              <a:buFont typeface="Prompt"/>
              <a:buNone/>
              <a:defRPr sz="2400" b="1">
                <a:latin typeface="Prompt"/>
                <a:ea typeface="Prompt"/>
                <a:cs typeface="Prompt"/>
                <a:sym typeface="Prompt"/>
              </a:defRPr>
            </a:lvl6pPr>
            <a:lvl7pPr lvl="6" algn="ctr" rtl="0">
              <a:lnSpc>
                <a:spcPct val="100000"/>
              </a:lnSpc>
              <a:spcBef>
                <a:spcPts val="0"/>
              </a:spcBef>
              <a:spcAft>
                <a:spcPts val="0"/>
              </a:spcAft>
              <a:buSzPts val="2400"/>
              <a:buFont typeface="Prompt"/>
              <a:buNone/>
              <a:defRPr sz="2400" b="1">
                <a:latin typeface="Prompt"/>
                <a:ea typeface="Prompt"/>
                <a:cs typeface="Prompt"/>
                <a:sym typeface="Prompt"/>
              </a:defRPr>
            </a:lvl7pPr>
            <a:lvl8pPr lvl="7" algn="ctr" rtl="0">
              <a:lnSpc>
                <a:spcPct val="100000"/>
              </a:lnSpc>
              <a:spcBef>
                <a:spcPts val="0"/>
              </a:spcBef>
              <a:spcAft>
                <a:spcPts val="0"/>
              </a:spcAft>
              <a:buSzPts val="2400"/>
              <a:buFont typeface="Prompt"/>
              <a:buNone/>
              <a:defRPr sz="2400" b="1">
                <a:latin typeface="Prompt"/>
                <a:ea typeface="Prompt"/>
                <a:cs typeface="Prompt"/>
                <a:sym typeface="Prompt"/>
              </a:defRPr>
            </a:lvl8pPr>
            <a:lvl9pPr lvl="8" algn="ctr"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24" name="Google Shape;24;gf3f5d4a9c3_1_146"/>
          <p:cNvSpPr txBox="1">
            <a:spLocks noGrp="1"/>
          </p:cNvSpPr>
          <p:nvPr>
            <p:ph type="subTitle" idx="2"/>
          </p:nvPr>
        </p:nvSpPr>
        <p:spPr>
          <a:xfrm>
            <a:off x="6594183" y="3925567"/>
            <a:ext cx="3876900" cy="5148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SzPts val="2400"/>
              <a:buFont typeface="Prompt"/>
              <a:buNone/>
              <a:defRPr sz="2400" b="1">
                <a:latin typeface="Prompt"/>
                <a:ea typeface="Prompt"/>
                <a:cs typeface="Prompt"/>
                <a:sym typeface="Prompt"/>
              </a:defRPr>
            </a:lvl2pPr>
            <a:lvl3pPr lvl="2" algn="ctr" rtl="0">
              <a:lnSpc>
                <a:spcPct val="100000"/>
              </a:lnSpc>
              <a:spcBef>
                <a:spcPts val="0"/>
              </a:spcBef>
              <a:spcAft>
                <a:spcPts val="0"/>
              </a:spcAft>
              <a:buSzPts val="2400"/>
              <a:buFont typeface="Prompt"/>
              <a:buNone/>
              <a:defRPr sz="2400" b="1">
                <a:latin typeface="Prompt"/>
                <a:ea typeface="Prompt"/>
                <a:cs typeface="Prompt"/>
                <a:sym typeface="Prompt"/>
              </a:defRPr>
            </a:lvl3pPr>
            <a:lvl4pPr lvl="3" algn="ctr" rtl="0">
              <a:lnSpc>
                <a:spcPct val="100000"/>
              </a:lnSpc>
              <a:spcBef>
                <a:spcPts val="0"/>
              </a:spcBef>
              <a:spcAft>
                <a:spcPts val="0"/>
              </a:spcAft>
              <a:buSzPts val="2400"/>
              <a:buFont typeface="Prompt"/>
              <a:buNone/>
              <a:defRPr sz="2400" b="1">
                <a:latin typeface="Prompt"/>
                <a:ea typeface="Prompt"/>
                <a:cs typeface="Prompt"/>
                <a:sym typeface="Prompt"/>
              </a:defRPr>
            </a:lvl4pPr>
            <a:lvl5pPr lvl="4" algn="ctr" rtl="0">
              <a:lnSpc>
                <a:spcPct val="100000"/>
              </a:lnSpc>
              <a:spcBef>
                <a:spcPts val="0"/>
              </a:spcBef>
              <a:spcAft>
                <a:spcPts val="0"/>
              </a:spcAft>
              <a:buSzPts val="2400"/>
              <a:buFont typeface="Prompt"/>
              <a:buNone/>
              <a:defRPr sz="2400" b="1">
                <a:latin typeface="Prompt"/>
                <a:ea typeface="Prompt"/>
                <a:cs typeface="Prompt"/>
                <a:sym typeface="Prompt"/>
              </a:defRPr>
            </a:lvl5pPr>
            <a:lvl6pPr lvl="5" algn="ctr" rtl="0">
              <a:lnSpc>
                <a:spcPct val="100000"/>
              </a:lnSpc>
              <a:spcBef>
                <a:spcPts val="0"/>
              </a:spcBef>
              <a:spcAft>
                <a:spcPts val="0"/>
              </a:spcAft>
              <a:buSzPts val="2400"/>
              <a:buFont typeface="Prompt"/>
              <a:buNone/>
              <a:defRPr sz="2400" b="1">
                <a:latin typeface="Prompt"/>
                <a:ea typeface="Prompt"/>
                <a:cs typeface="Prompt"/>
                <a:sym typeface="Prompt"/>
              </a:defRPr>
            </a:lvl6pPr>
            <a:lvl7pPr lvl="6" algn="ctr" rtl="0">
              <a:lnSpc>
                <a:spcPct val="100000"/>
              </a:lnSpc>
              <a:spcBef>
                <a:spcPts val="0"/>
              </a:spcBef>
              <a:spcAft>
                <a:spcPts val="0"/>
              </a:spcAft>
              <a:buSzPts val="2400"/>
              <a:buFont typeface="Prompt"/>
              <a:buNone/>
              <a:defRPr sz="2400" b="1">
                <a:latin typeface="Prompt"/>
                <a:ea typeface="Prompt"/>
                <a:cs typeface="Prompt"/>
                <a:sym typeface="Prompt"/>
              </a:defRPr>
            </a:lvl7pPr>
            <a:lvl8pPr lvl="7" algn="ctr" rtl="0">
              <a:lnSpc>
                <a:spcPct val="100000"/>
              </a:lnSpc>
              <a:spcBef>
                <a:spcPts val="0"/>
              </a:spcBef>
              <a:spcAft>
                <a:spcPts val="0"/>
              </a:spcAft>
              <a:buSzPts val="2400"/>
              <a:buFont typeface="Prompt"/>
              <a:buNone/>
              <a:defRPr sz="2400" b="1">
                <a:latin typeface="Prompt"/>
                <a:ea typeface="Prompt"/>
                <a:cs typeface="Prompt"/>
                <a:sym typeface="Prompt"/>
              </a:defRPr>
            </a:lvl8pPr>
            <a:lvl9pPr lvl="8" algn="ctr"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25" name="Google Shape;25;gf3f5d4a9c3_1_146"/>
          <p:cNvSpPr txBox="1">
            <a:spLocks noGrp="1"/>
          </p:cNvSpPr>
          <p:nvPr>
            <p:ph type="subTitle" idx="3"/>
          </p:nvPr>
        </p:nvSpPr>
        <p:spPr>
          <a:xfrm>
            <a:off x="1721033" y="4541967"/>
            <a:ext cx="3876900" cy="1188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26" name="Google Shape;26;gf3f5d4a9c3_1_146"/>
          <p:cNvSpPr txBox="1">
            <a:spLocks noGrp="1"/>
          </p:cNvSpPr>
          <p:nvPr>
            <p:ph type="subTitle" idx="4"/>
          </p:nvPr>
        </p:nvSpPr>
        <p:spPr>
          <a:xfrm>
            <a:off x="6594200" y="4541967"/>
            <a:ext cx="3876900" cy="1188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27" name="Google Shape;27;gf3f5d4a9c3_1_146"/>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gf3f5d4a9c3_1_152"/>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gf3f5d4a9c3_1_154"/>
          <p:cNvSpPr txBox="1">
            <a:spLocks noGrp="1"/>
          </p:cNvSpPr>
          <p:nvPr>
            <p:ph type="body" idx="1"/>
          </p:nvPr>
        </p:nvSpPr>
        <p:spPr>
          <a:xfrm>
            <a:off x="1226667" y="2099833"/>
            <a:ext cx="5534700" cy="30669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Clr>
                <a:schemeClr val="dk2"/>
              </a:buClr>
              <a:buSzPts val="1900"/>
              <a:buChar char="●"/>
              <a:defRPr sz="1900"/>
            </a:lvl1pPr>
            <a:lvl2pPr marL="914400" lvl="1" indent="-349250" rtl="0">
              <a:lnSpc>
                <a:spcPct val="100000"/>
              </a:lnSpc>
              <a:spcBef>
                <a:spcPts val="0"/>
              </a:spcBef>
              <a:spcAft>
                <a:spcPts val="0"/>
              </a:spcAft>
              <a:buSzPts val="1900"/>
              <a:buChar char="○"/>
              <a:defRPr/>
            </a:lvl2pPr>
            <a:lvl3pPr marL="1371600" lvl="2" indent="-349250" rtl="0">
              <a:lnSpc>
                <a:spcPct val="100000"/>
              </a:lnSpc>
              <a:spcBef>
                <a:spcPts val="0"/>
              </a:spcBef>
              <a:spcAft>
                <a:spcPts val="0"/>
              </a:spcAft>
              <a:buSzPts val="1900"/>
              <a:buChar char="■"/>
              <a:defRPr/>
            </a:lvl3pPr>
            <a:lvl4pPr marL="1828800" lvl="3" indent="-349250" rtl="0">
              <a:lnSpc>
                <a:spcPct val="100000"/>
              </a:lnSpc>
              <a:spcBef>
                <a:spcPts val="0"/>
              </a:spcBef>
              <a:spcAft>
                <a:spcPts val="0"/>
              </a:spcAft>
              <a:buSzPts val="1900"/>
              <a:buChar char="●"/>
              <a:defRPr/>
            </a:lvl4pPr>
            <a:lvl5pPr marL="2286000" lvl="4" indent="-349250" rtl="0">
              <a:lnSpc>
                <a:spcPct val="100000"/>
              </a:lnSpc>
              <a:spcBef>
                <a:spcPts val="0"/>
              </a:spcBef>
              <a:spcAft>
                <a:spcPts val="0"/>
              </a:spcAft>
              <a:buSzPts val="1900"/>
              <a:buChar char="○"/>
              <a:defRPr/>
            </a:lvl5pPr>
            <a:lvl6pPr marL="2743200" lvl="5" indent="-349250" rtl="0">
              <a:lnSpc>
                <a:spcPct val="100000"/>
              </a:lnSpc>
              <a:spcBef>
                <a:spcPts val="0"/>
              </a:spcBef>
              <a:spcAft>
                <a:spcPts val="0"/>
              </a:spcAft>
              <a:buSzPts val="1900"/>
              <a:buChar char="■"/>
              <a:defRPr/>
            </a:lvl6pPr>
            <a:lvl7pPr marL="3200400" lvl="6" indent="-349250" rtl="0">
              <a:lnSpc>
                <a:spcPct val="100000"/>
              </a:lnSpc>
              <a:spcBef>
                <a:spcPts val="0"/>
              </a:spcBef>
              <a:spcAft>
                <a:spcPts val="0"/>
              </a:spcAft>
              <a:buSzPts val="1900"/>
              <a:buChar char="●"/>
              <a:defRPr/>
            </a:lvl7pPr>
            <a:lvl8pPr marL="3657600" lvl="7" indent="-349250" rtl="0">
              <a:lnSpc>
                <a:spcPct val="100000"/>
              </a:lnSpc>
              <a:spcBef>
                <a:spcPts val="0"/>
              </a:spcBef>
              <a:spcAft>
                <a:spcPts val="0"/>
              </a:spcAft>
              <a:buSzPts val="1900"/>
              <a:buChar char="○"/>
              <a:defRPr/>
            </a:lvl8pPr>
            <a:lvl9pPr marL="4114800" lvl="8" indent="-349250" rtl="0">
              <a:lnSpc>
                <a:spcPct val="100000"/>
              </a:lnSpc>
              <a:spcBef>
                <a:spcPts val="0"/>
              </a:spcBef>
              <a:spcAft>
                <a:spcPts val="0"/>
              </a:spcAft>
              <a:buSzPts val="1900"/>
              <a:buChar char="■"/>
              <a:defRPr/>
            </a:lvl9pPr>
          </a:lstStyle>
          <a:p>
            <a:endParaRPr/>
          </a:p>
        </p:txBody>
      </p:sp>
      <p:sp>
        <p:nvSpPr>
          <p:cNvPr id="32" name="Google Shape;32;gf3f5d4a9c3_1_154"/>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gf3f5d4a9c3_1_157"/>
          <p:cNvSpPr txBox="1">
            <a:spLocks noGrp="1"/>
          </p:cNvSpPr>
          <p:nvPr>
            <p:ph type="title"/>
          </p:nvPr>
        </p:nvSpPr>
        <p:spPr>
          <a:xfrm>
            <a:off x="1850800" y="1742800"/>
            <a:ext cx="8490300" cy="33723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8000"/>
              <a:buNone/>
              <a:defRPr sz="128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gf3f5d4a9c3_1_159"/>
          <p:cNvSpPr txBox="1">
            <a:spLocks noGrp="1"/>
          </p:cNvSpPr>
          <p:nvPr>
            <p:ph type="title"/>
          </p:nvPr>
        </p:nvSpPr>
        <p:spPr>
          <a:xfrm>
            <a:off x="2435400" y="1379700"/>
            <a:ext cx="7321200" cy="2477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20000">
                <a:solidFill>
                  <a:schemeClr val="dk2"/>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pic>
        <p:nvPicPr>
          <p:cNvPr id="37" name="Google Shape;37;gf3f5d4a9c3_1_159"/>
          <p:cNvPicPr preferRelativeResize="0"/>
          <p:nvPr/>
        </p:nvPicPr>
        <p:blipFill rotWithShape="1">
          <a:blip r:embed="rId3">
            <a:alphaModFix amt="60000"/>
          </a:blip>
          <a:srcRect b="10929"/>
          <a:stretch/>
        </p:blipFill>
        <p:spPr>
          <a:xfrm>
            <a:off x="4402867" y="-317100"/>
            <a:ext cx="3386400" cy="4639799"/>
          </a:xfrm>
          <a:prstGeom prst="rect">
            <a:avLst/>
          </a:prstGeom>
          <a:noFill/>
          <a:ln>
            <a:noFill/>
          </a:ln>
        </p:spPr>
      </p:pic>
      <p:sp>
        <p:nvSpPr>
          <p:cNvPr id="38" name="Google Shape;38;gf3f5d4a9c3_1_159"/>
          <p:cNvSpPr txBox="1">
            <a:spLocks noGrp="1"/>
          </p:cNvSpPr>
          <p:nvPr>
            <p:ph type="subTitle" idx="1"/>
          </p:nvPr>
        </p:nvSpPr>
        <p:spPr>
          <a:xfrm>
            <a:off x="3116600" y="4256367"/>
            <a:ext cx="5958300" cy="6609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2100"/>
              </a:spcBef>
              <a:spcAft>
                <a:spcPts val="0"/>
              </a:spcAft>
              <a:buSzPts val="1900"/>
              <a:buNone/>
              <a:defRPr/>
            </a:lvl3pPr>
            <a:lvl4pPr lvl="3" algn="ctr" rtl="0">
              <a:lnSpc>
                <a:spcPct val="100000"/>
              </a:lnSpc>
              <a:spcBef>
                <a:spcPts val="2100"/>
              </a:spcBef>
              <a:spcAft>
                <a:spcPts val="0"/>
              </a:spcAft>
              <a:buSzPts val="1900"/>
              <a:buNone/>
              <a:defRPr/>
            </a:lvl4pPr>
            <a:lvl5pPr lvl="4" algn="ctr" rtl="0">
              <a:lnSpc>
                <a:spcPct val="100000"/>
              </a:lnSpc>
              <a:spcBef>
                <a:spcPts val="2100"/>
              </a:spcBef>
              <a:spcAft>
                <a:spcPts val="0"/>
              </a:spcAft>
              <a:buSzPts val="1900"/>
              <a:buNone/>
              <a:defRPr/>
            </a:lvl5pPr>
            <a:lvl6pPr lvl="5" algn="ctr" rtl="0">
              <a:lnSpc>
                <a:spcPct val="100000"/>
              </a:lnSpc>
              <a:spcBef>
                <a:spcPts val="2100"/>
              </a:spcBef>
              <a:spcAft>
                <a:spcPts val="0"/>
              </a:spcAft>
              <a:buSzPts val="1900"/>
              <a:buNone/>
              <a:defRPr/>
            </a:lvl6pPr>
            <a:lvl7pPr lvl="6" algn="ctr" rtl="0">
              <a:lnSpc>
                <a:spcPct val="100000"/>
              </a:lnSpc>
              <a:spcBef>
                <a:spcPts val="2100"/>
              </a:spcBef>
              <a:spcAft>
                <a:spcPts val="0"/>
              </a:spcAft>
              <a:buSzPts val="1900"/>
              <a:buNone/>
              <a:defRPr/>
            </a:lvl7pPr>
            <a:lvl8pPr lvl="7" algn="ctr" rtl="0">
              <a:lnSpc>
                <a:spcPct val="100000"/>
              </a:lnSpc>
              <a:spcBef>
                <a:spcPts val="2100"/>
              </a:spcBef>
              <a:spcAft>
                <a:spcPts val="0"/>
              </a:spcAft>
              <a:buSzPts val="1900"/>
              <a:buNone/>
              <a:defRPr/>
            </a:lvl8pPr>
            <a:lvl9pPr lvl="8" algn="ctr" rtl="0">
              <a:lnSpc>
                <a:spcPct val="100000"/>
              </a:lnSpc>
              <a:spcBef>
                <a:spcPts val="2100"/>
              </a:spcBef>
              <a:spcAft>
                <a:spcPts val="2100"/>
              </a:spcAft>
              <a:buSzPts val="19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9"/>
        <p:cNvGrpSpPr/>
        <p:nvPr/>
      </p:nvGrpSpPr>
      <p:grpSpPr>
        <a:xfrm>
          <a:off x="0" y="0"/>
          <a:ext cx="0" cy="0"/>
          <a:chOff x="0" y="0"/>
          <a:chExt cx="0" cy="0"/>
        </a:xfrm>
      </p:grpSpPr>
      <p:sp>
        <p:nvSpPr>
          <p:cNvPr id="40" name="Google Shape;40;gf3f5d4a9c3_1_163"/>
          <p:cNvSpPr txBox="1">
            <a:spLocks noGrp="1"/>
          </p:cNvSpPr>
          <p:nvPr>
            <p:ph type="title"/>
          </p:nvPr>
        </p:nvSpPr>
        <p:spPr>
          <a:xfrm>
            <a:off x="1303433" y="5317967"/>
            <a:ext cx="9585300" cy="6465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a:lvl1pPr>
            <a:lvl2pPr lvl="1" algn="ctr" rtl="0">
              <a:spcBef>
                <a:spcPts val="0"/>
              </a:spcBef>
              <a:spcAft>
                <a:spcPts val="0"/>
              </a:spcAft>
              <a:buSzPts val="4700"/>
              <a:buNone/>
              <a:defRPr/>
            </a:lvl2pPr>
            <a:lvl3pPr lvl="2" algn="ctr" rtl="0">
              <a:spcBef>
                <a:spcPts val="0"/>
              </a:spcBef>
              <a:spcAft>
                <a:spcPts val="0"/>
              </a:spcAft>
              <a:buSzPts val="4700"/>
              <a:buNone/>
              <a:defRPr/>
            </a:lvl3pPr>
            <a:lvl4pPr lvl="3" algn="ctr" rtl="0">
              <a:spcBef>
                <a:spcPts val="0"/>
              </a:spcBef>
              <a:spcAft>
                <a:spcPts val="0"/>
              </a:spcAft>
              <a:buSzPts val="4700"/>
              <a:buNone/>
              <a:defRPr/>
            </a:lvl4pPr>
            <a:lvl5pPr lvl="4" algn="ctr" rtl="0">
              <a:spcBef>
                <a:spcPts val="0"/>
              </a:spcBef>
              <a:spcAft>
                <a:spcPts val="0"/>
              </a:spcAft>
              <a:buSzPts val="4700"/>
              <a:buNone/>
              <a:defRPr/>
            </a:lvl5pPr>
            <a:lvl6pPr lvl="5" algn="ctr" rtl="0">
              <a:spcBef>
                <a:spcPts val="0"/>
              </a:spcBef>
              <a:spcAft>
                <a:spcPts val="0"/>
              </a:spcAft>
              <a:buSzPts val="4700"/>
              <a:buNone/>
              <a:defRPr/>
            </a:lvl6pPr>
            <a:lvl7pPr lvl="6" algn="ctr" rtl="0">
              <a:spcBef>
                <a:spcPts val="0"/>
              </a:spcBef>
              <a:spcAft>
                <a:spcPts val="0"/>
              </a:spcAft>
              <a:buSzPts val="4700"/>
              <a:buNone/>
              <a:defRPr/>
            </a:lvl7pPr>
            <a:lvl8pPr lvl="7" algn="ctr" rtl="0">
              <a:spcBef>
                <a:spcPts val="0"/>
              </a:spcBef>
              <a:spcAft>
                <a:spcPts val="0"/>
              </a:spcAft>
              <a:buSzPts val="4700"/>
              <a:buNone/>
              <a:defRPr/>
            </a:lvl8pPr>
            <a:lvl9pPr lvl="8" algn="ctr" rtl="0">
              <a:spcBef>
                <a:spcPts val="0"/>
              </a:spcBef>
              <a:spcAft>
                <a:spcPts val="0"/>
              </a:spcAft>
              <a:buSzPts val="47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gf3f5d4a9c3_1_165"/>
          <p:cNvSpPr txBox="1">
            <a:spLocks noGrp="1"/>
          </p:cNvSpPr>
          <p:nvPr>
            <p:ph type="title" hasCustomPrompt="1"/>
          </p:nvPr>
        </p:nvSpPr>
        <p:spPr>
          <a:xfrm>
            <a:off x="1551133" y="1883883"/>
            <a:ext cx="9090000" cy="17952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12800"/>
              <a:buNone/>
              <a:defRPr sz="13300"/>
            </a:lvl1pPr>
            <a:lvl2pPr lvl="1" algn="ctr">
              <a:spcBef>
                <a:spcPts val="0"/>
              </a:spcBef>
              <a:spcAft>
                <a:spcPts val="0"/>
              </a:spcAft>
              <a:buSzPts val="12800"/>
              <a:buNone/>
              <a:defRPr sz="12800"/>
            </a:lvl2pPr>
            <a:lvl3pPr lvl="2" algn="ctr">
              <a:spcBef>
                <a:spcPts val="0"/>
              </a:spcBef>
              <a:spcAft>
                <a:spcPts val="0"/>
              </a:spcAft>
              <a:buSzPts val="12800"/>
              <a:buNone/>
              <a:defRPr sz="12800"/>
            </a:lvl3pPr>
            <a:lvl4pPr lvl="3" algn="ctr">
              <a:spcBef>
                <a:spcPts val="0"/>
              </a:spcBef>
              <a:spcAft>
                <a:spcPts val="0"/>
              </a:spcAft>
              <a:buSzPts val="12800"/>
              <a:buNone/>
              <a:defRPr sz="12800"/>
            </a:lvl4pPr>
            <a:lvl5pPr lvl="4" algn="ctr">
              <a:spcBef>
                <a:spcPts val="0"/>
              </a:spcBef>
              <a:spcAft>
                <a:spcPts val="0"/>
              </a:spcAft>
              <a:buSzPts val="12800"/>
              <a:buNone/>
              <a:defRPr sz="12800"/>
            </a:lvl5pPr>
            <a:lvl6pPr lvl="5" algn="ctr">
              <a:spcBef>
                <a:spcPts val="0"/>
              </a:spcBef>
              <a:spcAft>
                <a:spcPts val="0"/>
              </a:spcAft>
              <a:buSzPts val="12800"/>
              <a:buNone/>
              <a:defRPr sz="12800"/>
            </a:lvl6pPr>
            <a:lvl7pPr lvl="6" algn="ctr">
              <a:spcBef>
                <a:spcPts val="0"/>
              </a:spcBef>
              <a:spcAft>
                <a:spcPts val="0"/>
              </a:spcAft>
              <a:buSzPts val="12800"/>
              <a:buNone/>
              <a:defRPr sz="12800"/>
            </a:lvl7pPr>
            <a:lvl8pPr lvl="7" algn="ctr">
              <a:spcBef>
                <a:spcPts val="0"/>
              </a:spcBef>
              <a:spcAft>
                <a:spcPts val="0"/>
              </a:spcAft>
              <a:buSzPts val="12800"/>
              <a:buNone/>
              <a:defRPr sz="12800"/>
            </a:lvl8pPr>
            <a:lvl9pPr lvl="8" algn="ctr">
              <a:spcBef>
                <a:spcPts val="0"/>
              </a:spcBef>
              <a:spcAft>
                <a:spcPts val="0"/>
              </a:spcAft>
              <a:buSzPts val="12800"/>
              <a:buNone/>
              <a:defRPr sz="12800"/>
            </a:lvl9pPr>
          </a:lstStyle>
          <a:p>
            <a:r>
              <a:t>xx%</a:t>
            </a:r>
          </a:p>
        </p:txBody>
      </p:sp>
      <p:sp>
        <p:nvSpPr>
          <p:cNvPr id="43" name="Google Shape;43;gf3f5d4a9c3_1_165"/>
          <p:cNvSpPr txBox="1">
            <a:spLocks noGrp="1"/>
          </p:cNvSpPr>
          <p:nvPr>
            <p:ph type="subTitle" idx="1"/>
          </p:nvPr>
        </p:nvSpPr>
        <p:spPr>
          <a:xfrm>
            <a:off x="2288746" y="4319558"/>
            <a:ext cx="7614300" cy="2961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gf3f5d4a9c3_1_169"/>
          <p:cNvSpPr txBox="1">
            <a:spLocks noGrp="1"/>
          </p:cNvSpPr>
          <p:nvPr>
            <p:ph type="title" hasCustomPrompt="1"/>
          </p:nvPr>
        </p:nvSpPr>
        <p:spPr>
          <a:xfrm>
            <a:off x="1509900" y="1752683"/>
            <a:ext cx="2015100" cy="524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sz="43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47" name="Google Shape;47;gf3f5d4a9c3_1_169"/>
          <p:cNvSpPr txBox="1">
            <a:spLocks noGrp="1"/>
          </p:cNvSpPr>
          <p:nvPr>
            <p:ph type="subTitle" idx="1"/>
          </p:nvPr>
        </p:nvSpPr>
        <p:spPr>
          <a:xfrm>
            <a:off x="935400" y="2773483"/>
            <a:ext cx="3164400" cy="64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atin typeface="Poppins"/>
                <a:ea typeface="Poppins"/>
                <a:cs typeface="Poppins"/>
                <a:sym typeface="Poppins"/>
              </a:defRPr>
            </a:lvl1pPr>
            <a:lvl2pPr lvl="1" rtl="0">
              <a:lnSpc>
                <a:spcPct val="100000"/>
              </a:lnSpc>
              <a:spcBef>
                <a:spcPts val="0"/>
              </a:spcBef>
              <a:spcAft>
                <a:spcPts val="0"/>
              </a:spcAft>
              <a:buSzPts val="1900"/>
              <a:buFont typeface="Prompt"/>
              <a:buNone/>
              <a:defRPr>
                <a:latin typeface="Prompt"/>
                <a:ea typeface="Prompt"/>
                <a:cs typeface="Prompt"/>
                <a:sym typeface="Prompt"/>
              </a:defRPr>
            </a:lvl2pPr>
            <a:lvl3pPr lvl="2" rtl="0">
              <a:lnSpc>
                <a:spcPct val="100000"/>
              </a:lnSpc>
              <a:spcBef>
                <a:spcPts val="0"/>
              </a:spcBef>
              <a:spcAft>
                <a:spcPts val="0"/>
              </a:spcAft>
              <a:buSzPts val="1900"/>
              <a:buFont typeface="Prompt"/>
              <a:buNone/>
              <a:defRPr>
                <a:latin typeface="Prompt"/>
                <a:ea typeface="Prompt"/>
                <a:cs typeface="Prompt"/>
                <a:sym typeface="Prompt"/>
              </a:defRPr>
            </a:lvl3pPr>
            <a:lvl4pPr lvl="3" rtl="0">
              <a:lnSpc>
                <a:spcPct val="100000"/>
              </a:lnSpc>
              <a:spcBef>
                <a:spcPts val="0"/>
              </a:spcBef>
              <a:spcAft>
                <a:spcPts val="0"/>
              </a:spcAft>
              <a:buSzPts val="1900"/>
              <a:buFont typeface="Prompt"/>
              <a:buNone/>
              <a:defRPr>
                <a:latin typeface="Prompt"/>
                <a:ea typeface="Prompt"/>
                <a:cs typeface="Prompt"/>
                <a:sym typeface="Prompt"/>
              </a:defRPr>
            </a:lvl4pPr>
            <a:lvl5pPr lvl="4" rtl="0">
              <a:lnSpc>
                <a:spcPct val="100000"/>
              </a:lnSpc>
              <a:spcBef>
                <a:spcPts val="0"/>
              </a:spcBef>
              <a:spcAft>
                <a:spcPts val="0"/>
              </a:spcAft>
              <a:buSzPts val="1900"/>
              <a:buFont typeface="Prompt"/>
              <a:buNone/>
              <a:defRPr>
                <a:latin typeface="Prompt"/>
                <a:ea typeface="Prompt"/>
                <a:cs typeface="Prompt"/>
                <a:sym typeface="Prompt"/>
              </a:defRPr>
            </a:lvl5pPr>
            <a:lvl6pPr lvl="5" rtl="0">
              <a:lnSpc>
                <a:spcPct val="100000"/>
              </a:lnSpc>
              <a:spcBef>
                <a:spcPts val="0"/>
              </a:spcBef>
              <a:spcAft>
                <a:spcPts val="0"/>
              </a:spcAft>
              <a:buSzPts val="1900"/>
              <a:buFont typeface="Prompt"/>
              <a:buNone/>
              <a:defRPr>
                <a:latin typeface="Prompt"/>
                <a:ea typeface="Prompt"/>
                <a:cs typeface="Prompt"/>
                <a:sym typeface="Prompt"/>
              </a:defRPr>
            </a:lvl6pPr>
            <a:lvl7pPr lvl="6" rtl="0">
              <a:lnSpc>
                <a:spcPct val="100000"/>
              </a:lnSpc>
              <a:spcBef>
                <a:spcPts val="0"/>
              </a:spcBef>
              <a:spcAft>
                <a:spcPts val="0"/>
              </a:spcAft>
              <a:buSzPts val="1900"/>
              <a:buFont typeface="Prompt"/>
              <a:buNone/>
              <a:defRPr>
                <a:latin typeface="Prompt"/>
                <a:ea typeface="Prompt"/>
                <a:cs typeface="Prompt"/>
                <a:sym typeface="Prompt"/>
              </a:defRPr>
            </a:lvl7pPr>
            <a:lvl8pPr lvl="7" rtl="0">
              <a:lnSpc>
                <a:spcPct val="100000"/>
              </a:lnSpc>
              <a:spcBef>
                <a:spcPts val="0"/>
              </a:spcBef>
              <a:spcAft>
                <a:spcPts val="0"/>
              </a:spcAft>
              <a:buSzPts val="1900"/>
              <a:buFont typeface="Prompt"/>
              <a:buNone/>
              <a:defRPr>
                <a:latin typeface="Prompt"/>
                <a:ea typeface="Prompt"/>
                <a:cs typeface="Prompt"/>
                <a:sym typeface="Prompt"/>
              </a:defRPr>
            </a:lvl8pPr>
            <a:lvl9pPr lvl="8"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48" name="Google Shape;48;gf3f5d4a9c3_1_169"/>
          <p:cNvSpPr txBox="1">
            <a:spLocks noGrp="1"/>
          </p:cNvSpPr>
          <p:nvPr>
            <p:ph type="subTitle" idx="2"/>
          </p:nvPr>
        </p:nvSpPr>
        <p:spPr>
          <a:xfrm>
            <a:off x="935417" y="2354933"/>
            <a:ext cx="3164400" cy="334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rtl="0">
              <a:lnSpc>
                <a:spcPct val="100000"/>
              </a:lnSpc>
              <a:spcBef>
                <a:spcPts val="0"/>
              </a:spcBef>
              <a:spcAft>
                <a:spcPts val="0"/>
              </a:spcAft>
              <a:buSzPts val="2400"/>
              <a:buFont typeface="Prompt"/>
              <a:buNone/>
              <a:defRPr sz="2400" b="1">
                <a:latin typeface="Prompt"/>
                <a:ea typeface="Prompt"/>
                <a:cs typeface="Prompt"/>
                <a:sym typeface="Prompt"/>
              </a:defRPr>
            </a:lvl2pPr>
            <a:lvl3pPr lvl="2" rtl="0">
              <a:lnSpc>
                <a:spcPct val="100000"/>
              </a:lnSpc>
              <a:spcBef>
                <a:spcPts val="0"/>
              </a:spcBef>
              <a:spcAft>
                <a:spcPts val="0"/>
              </a:spcAft>
              <a:buSzPts val="2400"/>
              <a:buFont typeface="Prompt"/>
              <a:buNone/>
              <a:defRPr sz="2400" b="1">
                <a:latin typeface="Prompt"/>
                <a:ea typeface="Prompt"/>
                <a:cs typeface="Prompt"/>
                <a:sym typeface="Prompt"/>
              </a:defRPr>
            </a:lvl3pPr>
            <a:lvl4pPr lvl="3" rtl="0">
              <a:lnSpc>
                <a:spcPct val="100000"/>
              </a:lnSpc>
              <a:spcBef>
                <a:spcPts val="0"/>
              </a:spcBef>
              <a:spcAft>
                <a:spcPts val="0"/>
              </a:spcAft>
              <a:buSzPts val="2400"/>
              <a:buFont typeface="Prompt"/>
              <a:buNone/>
              <a:defRPr sz="2400" b="1">
                <a:latin typeface="Prompt"/>
                <a:ea typeface="Prompt"/>
                <a:cs typeface="Prompt"/>
                <a:sym typeface="Prompt"/>
              </a:defRPr>
            </a:lvl4pPr>
            <a:lvl5pPr lvl="4" rtl="0">
              <a:lnSpc>
                <a:spcPct val="100000"/>
              </a:lnSpc>
              <a:spcBef>
                <a:spcPts val="0"/>
              </a:spcBef>
              <a:spcAft>
                <a:spcPts val="0"/>
              </a:spcAft>
              <a:buSzPts val="2400"/>
              <a:buFont typeface="Prompt"/>
              <a:buNone/>
              <a:defRPr sz="2400" b="1">
                <a:latin typeface="Prompt"/>
                <a:ea typeface="Prompt"/>
                <a:cs typeface="Prompt"/>
                <a:sym typeface="Prompt"/>
              </a:defRPr>
            </a:lvl5pPr>
            <a:lvl6pPr lvl="5" rtl="0">
              <a:lnSpc>
                <a:spcPct val="100000"/>
              </a:lnSpc>
              <a:spcBef>
                <a:spcPts val="0"/>
              </a:spcBef>
              <a:spcAft>
                <a:spcPts val="0"/>
              </a:spcAft>
              <a:buSzPts val="2400"/>
              <a:buFont typeface="Prompt"/>
              <a:buNone/>
              <a:defRPr sz="2400" b="1">
                <a:latin typeface="Prompt"/>
                <a:ea typeface="Prompt"/>
                <a:cs typeface="Prompt"/>
                <a:sym typeface="Prompt"/>
              </a:defRPr>
            </a:lvl6pPr>
            <a:lvl7pPr lvl="6" rtl="0">
              <a:lnSpc>
                <a:spcPct val="100000"/>
              </a:lnSpc>
              <a:spcBef>
                <a:spcPts val="0"/>
              </a:spcBef>
              <a:spcAft>
                <a:spcPts val="0"/>
              </a:spcAft>
              <a:buSzPts val="2400"/>
              <a:buFont typeface="Prompt"/>
              <a:buNone/>
              <a:defRPr sz="2400" b="1">
                <a:latin typeface="Prompt"/>
                <a:ea typeface="Prompt"/>
                <a:cs typeface="Prompt"/>
                <a:sym typeface="Prompt"/>
              </a:defRPr>
            </a:lvl7pPr>
            <a:lvl8pPr lvl="7" rtl="0">
              <a:lnSpc>
                <a:spcPct val="100000"/>
              </a:lnSpc>
              <a:spcBef>
                <a:spcPts val="0"/>
              </a:spcBef>
              <a:spcAft>
                <a:spcPts val="0"/>
              </a:spcAft>
              <a:buSzPts val="2400"/>
              <a:buFont typeface="Prompt"/>
              <a:buNone/>
              <a:defRPr sz="2400" b="1">
                <a:latin typeface="Prompt"/>
                <a:ea typeface="Prompt"/>
                <a:cs typeface="Prompt"/>
                <a:sym typeface="Prompt"/>
              </a:defRPr>
            </a:lvl8pPr>
            <a:lvl9pPr lvl="8"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49" name="Google Shape;49;gf3f5d4a9c3_1_169"/>
          <p:cNvSpPr txBox="1">
            <a:spLocks noGrp="1"/>
          </p:cNvSpPr>
          <p:nvPr>
            <p:ph type="title" idx="3" hasCustomPrompt="1"/>
          </p:nvPr>
        </p:nvSpPr>
        <p:spPr>
          <a:xfrm>
            <a:off x="5088367" y="1752683"/>
            <a:ext cx="2015100" cy="524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sz="43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50" name="Google Shape;50;gf3f5d4a9c3_1_169"/>
          <p:cNvSpPr txBox="1">
            <a:spLocks noGrp="1"/>
          </p:cNvSpPr>
          <p:nvPr>
            <p:ph type="subTitle" idx="4"/>
          </p:nvPr>
        </p:nvSpPr>
        <p:spPr>
          <a:xfrm>
            <a:off x="4513783" y="2773483"/>
            <a:ext cx="3164400" cy="64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rtl="0">
              <a:lnSpc>
                <a:spcPct val="100000"/>
              </a:lnSpc>
              <a:spcBef>
                <a:spcPts val="0"/>
              </a:spcBef>
              <a:spcAft>
                <a:spcPts val="0"/>
              </a:spcAft>
              <a:buSzPts val="1900"/>
              <a:buFont typeface="Prompt"/>
              <a:buNone/>
              <a:defRPr>
                <a:latin typeface="Prompt"/>
                <a:ea typeface="Prompt"/>
                <a:cs typeface="Prompt"/>
                <a:sym typeface="Prompt"/>
              </a:defRPr>
            </a:lvl2pPr>
            <a:lvl3pPr lvl="2" rtl="0">
              <a:lnSpc>
                <a:spcPct val="100000"/>
              </a:lnSpc>
              <a:spcBef>
                <a:spcPts val="0"/>
              </a:spcBef>
              <a:spcAft>
                <a:spcPts val="0"/>
              </a:spcAft>
              <a:buSzPts val="1900"/>
              <a:buFont typeface="Prompt"/>
              <a:buNone/>
              <a:defRPr>
                <a:latin typeface="Prompt"/>
                <a:ea typeface="Prompt"/>
                <a:cs typeface="Prompt"/>
                <a:sym typeface="Prompt"/>
              </a:defRPr>
            </a:lvl3pPr>
            <a:lvl4pPr lvl="3" rtl="0">
              <a:lnSpc>
                <a:spcPct val="100000"/>
              </a:lnSpc>
              <a:spcBef>
                <a:spcPts val="0"/>
              </a:spcBef>
              <a:spcAft>
                <a:spcPts val="0"/>
              </a:spcAft>
              <a:buSzPts val="1900"/>
              <a:buFont typeface="Prompt"/>
              <a:buNone/>
              <a:defRPr>
                <a:latin typeface="Prompt"/>
                <a:ea typeface="Prompt"/>
                <a:cs typeface="Prompt"/>
                <a:sym typeface="Prompt"/>
              </a:defRPr>
            </a:lvl4pPr>
            <a:lvl5pPr lvl="4" rtl="0">
              <a:lnSpc>
                <a:spcPct val="100000"/>
              </a:lnSpc>
              <a:spcBef>
                <a:spcPts val="0"/>
              </a:spcBef>
              <a:spcAft>
                <a:spcPts val="0"/>
              </a:spcAft>
              <a:buSzPts val="1900"/>
              <a:buFont typeface="Prompt"/>
              <a:buNone/>
              <a:defRPr>
                <a:latin typeface="Prompt"/>
                <a:ea typeface="Prompt"/>
                <a:cs typeface="Prompt"/>
                <a:sym typeface="Prompt"/>
              </a:defRPr>
            </a:lvl5pPr>
            <a:lvl6pPr lvl="5" rtl="0">
              <a:lnSpc>
                <a:spcPct val="100000"/>
              </a:lnSpc>
              <a:spcBef>
                <a:spcPts val="0"/>
              </a:spcBef>
              <a:spcAft>
                <a:spcPts val="0"/>
              </a:spcAft>
              <a:buSzPts val="1900"/>
              <a:buFont typeface="Prompt"/>
              <a:buNone/>
              <a:defRPr>
                <a:latin typeface="Prompt"/>
                <a:ea typeface="Prompt"/>
                <a:cs typeface="Prompt"/>
                <a:sym typeface="Prompt"/>
              </a:defRPr>
            </a:lvl6pPr>
            <a:lvl7pPr lvl="6" rtl="0">
              <a:lnSpc>
                <a:spcPct val="100000"/>
              </a:lnSpc>
              <a:spcBef>
                <a:spcPts val="0"/>
              </a:spcBef>
              <a:spcAft>
                <a:spcPts val="0"/>
              </a:spcAft>
              <a:buSzPts val="1900"/>
              <a:buFont typeface="Prompt"/>
              <a:buNone/>
              <a:defRPr>
                <a:latin typeface="Prompt"/>
                <a:ea typeface="Prompt"/>
                <a:cs typeface="Prompt"/>
                <a:sym typeface="Prompt"/>
              </a:defRPr>
            </a:lvl7pPr>
            <a:lvl8pPr lvl="7" rtl="0">
              <a:lnSpc>
                <a:spcPct val="100000"/>
              </a:lnSpc>
              <a:spcBef>
                <a:spcPts val="0"/>
              </a:spcBef>
              <a:spcAft>
                <a:spcPts val="0"/>
              </a:spcAft>
              <a:buSzPts val="1900"/>
              <a:buFont typeface="Prompt"/>
              <a:buNone/>
              <a:defRPr>
                <a:latin typeface="Prompt"/>
                <a:ea typeface="Prompt"/>
                <a:cs typeface="Prompt"/>
                <a:sym typeface="Prompt"/>
              </a:defRPr>
            </a:lvl8pPr>
            <a:lvl9pPr lvl="8"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51" name="Google Shape;51;gf3f5d4a9c3_1_169"/>
          <p:cNvSpPr txBox="1">
            <a:spLocks noGrp="1"/>
          </p:cNvSpPr>
          <p:nvPr>
            <p:ph type="subTitle" idx="5"/>
          </p:nvPr>
        </p:nvSpPr>
        <p:spPr>
          <a:xfrm>
            <a:off x="4513800" y="2354933"/>
            <a:ext cx="3164400" cy="334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rtl="0">
              <a:lnSpc>
                <a:spcPct val="100000"/>
              </a:lnSpc>
              <a:spcBef>
                <a:spcPts val="0"/>
              </a:spcBef>
              <a:spcAft>
                <a:spcPts val="0"/>
              </a:spcAft>
              <a:buSzPts val="2400"/>
              <a:buFont typeface="Prompt"/>
              <a:buNone/>
              <a:defRPr sz="2400" b="1">
                <a:latin typeface="Prompt"/>
                <a:ea typeface="Prompt"/>
                <a:cs typeface="Prompt"/>
                <a:sym typeface="Prompt"/>
              </a:defRPr>
            </a:lvl2pPr>
            <a:lvl3pPr lvl="2" rtl="0">
              <a:lnSpc>
                <a:spcPct val="100000"/>
              </a:lnSpc>
              <a:spcBef>
                <a:spcPts val="0"/>
              </a:spcBef>
              <a:spcAft>
                <a:spcPts val="0"/>
              </a:spcAft>
              <a:buSzPts val="2400"/>
              <a:buFont typeface="Prompt"/>
              <a:buNone/>
              <a:defRPr sz="2400" b="1">
                <a:latin typeface="Prompt"/>
                <a:ea typeface="Prompt"/>
                <a:cs typeface="Prompt"/>
                <a:sym typeface="Prompt"/>
              </a:defRPr>
            </a:lvl3pPr>
            <a:lvl4pPr lvl="3" rtl="0">
              <a:lnSpc>
                <a:spcPct val="100000"/>
              </a:lnSpc>
              <a:spcBef>
                <a:spcPts val="0"/>
              </a:spcBef>
              <a:spcAft>
                <a:spcPts val="0"/>
              </a:spcAft>
              <a:buSzPts val="2400"/>
              <a:buFont typeface="Prompt"/>
              <a:buNone/>
              <a:defRPr sz="2400" b="1">
                <a:latin typeface="Prompt"/>
                <a:ea typeface="Prompt"/>
                <a:cs typeface="Prompt"/>
                <a:sym typeface="Prompt"/>
              </a:defRPr>
            </a:lvl4pPr>
            <a:lvl5pPr lvl="4" rtl="0">
              <a:lnSpc>
                <a:spcPct val="100000"/>
              </a:lnSpc>
              <a:spcBef>
                <a:spcPts val="0"/>
              </a:spcBef>
              <a:spcAft>
                <a:spcPts val="0"/>
              </a:spcAft>
              <a:buSzPts val="2400"/>
              <a:buFont typeface="Prompt"/>
              <a:buNone/>
              <a:defRPr sz="2400" b="1">
                <a:latin typeface="Prompt"/>
                <a:ea typeface="Prompt"/>
                <a:cs typeface="Prompt"/>
                <a:sym typeface="Prompt"/>
              </a:defRPr>
            </a:lvl5pPr>
            <a:lvl6pPr lvl="5" rtl="0">
              <a:lnSpc>
                <a:spcPct val="100000"/>
              </a:lnSpc>
              <a:spcBef>
                <a:spcPts val="0"/>
              </a:spcBef>
              <a:spcAft>
                <a:spcPts val="0"/>
              </a:spcAft>
              <a:buSzPts val="2400"/>
              <a:buFont typeface="Prompt"/>
              <a:buNone/>
              <a:defRPr sz="2400" b="1">
                <a:latin typeface="Prompt"/>
                <a:ea typeface="Prompt"/>
                <a:cs typeface="Prompt"/>
                <a:sym typeface="Prompt"/>
              </a:defRPr>
            </a:lvl6pPr>
            <a:lvl7pPr lvl="6" rtl="0">
              <a:lnSpc>
                <a:spcPct val="100000"/>
              </a:lnSpc>
              <a:spcBef>
                <a:spcPts val="0"/>
              </a:spcBef>
              <a:spcAft>
                <a:spcPts val="0"/>
              </a:spcAft>
              <a:buSzPts val="2400"/>
              <a:buFont typeface="Prompt"/>
              <a:buNone/>
              <a:defRPr sz="2400" b="1">
                <a:latin typeface="Prompt"/>
                <a:ea typeface="Prompt"/>
                <a:cs typeface="Prompt"/>
                <a:sym typeface="Prompt"/>
              </a:defRPr>
            </a:lvl7pPr>
            <a:lvl8pPr lvl="7" rtl="0">
              <a:lnSpc>
                <a:spcPct val="100000"/>
              </a:lnSpc>
              <a:spcBef>
                <a:spcPts val="0"/>
              </a:spcBef>
              <a:spcAft>
                <a:spcPts val="0"/>
              </a:spcAft>
              <a:buSzPts val="2400"/>
              <a:buFont typeface="Prompt"/>
              <a:buNone/>
              <a:defRPr sz="2400" b="1">
                <a:latin typeface="Prompt"/>
                <a:ea typeface="Prompt"/>
                <a:cs typeface="Prompt"/>
                <a:sym typeface="Prompt"/>
              </a:defRPr>
            </a:lvl8pPr>
            <a:lvl9pPr lvl="8"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52" name="Google Shape;52;gf3f5d4a9c3_1_169"/>
          <p:cNvSpPr txBox="1">
            <a:spLocks noGrp="1"/>
          </p:cNvSpPr>
          <p:nvPr>
            <p:ph type="title" idx="6" hasCustomPrompt="1"/>
          </p:nvPr>
        </p:nvSpPr>
        <p:spPr>
          <a:xfrm>
            <a:off x="8666733" y="1752683"/>
            <a:ext cx="2015100" cy="524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sz="43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53" name="Google Shape;53;gf3f5d4a9c3_1_169"/>
          <p:cNvSpPr txBox="1">
            <a:spLocks noGrp="1"/>
          </p:cNvSpPr>
          <p:nvPr>
            <p:ph type="subTitle" idx="7"/>
          </p:nvPr>
        </p:nvSpPr>
        <p:spPr>
          <a:xfrm>
            <a:off x="8092150" y="2773483"/>
            <a:ext cx="3164400" cy="64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rtl="0">
              <a:lnSpc>
                <a:spcPct val="100000"/>
              </a:lnSpc>
              <a:spcBef>
                <a:spcPts val="0"/>
              </a:spcBef>
              <a:spcAft>
                <a:spcPts val="0"/>
              </a:spcAft>
              <a:buSzPts val="1900"/>
              <a:buFont typeface="Prompt"/>
              <a:buNone/>
              <a:defRPr>
                <a:latin typeface="Prompt"/>
                <a:ea typeface="Prompt"/>
                <a:cs typeface="Prompt"/>
                <a:sym typeface="Prompt"/>
              </a:defRPr>
            </a:lvl2pPr>
            <a:lvl3pPr lvl="2" rtl="0">
              <a:lnSpc>
                <a:spcPct val="100000"/>
              </a:lnSpc>
              <a:spcBef>
                <a:spcPts val="0"/>
              </a:spcBef>
              <a:spcAft>
                <a:spcPts val="0"/>
              </a:spcAft>
              <a:buSzPts val="1900"/>
              <a:buFont typeface="Prompt"/>
              <a:buNone/>
              <a:defRPr>
                <a:latin typeface="Prompt"/>
                <a:ea typeface="Prompt"/>
                <a:cs typeface="Prompt"/>
                <a:sym typeface="Prompt"/>
              </a:defRPr>
            </a:lvl3pPr>
            <a:lvl4pPr lvl="3" rtl="0">
              <a:lnSpc>
                <a:spcPct val="100000"/>
              </a:lnSpc>
              <a:spcBef>
                <a:spcPts val="0"/>
              </a:spcBef>
              <a:spcAft>
                <a:spcPts val="0"/>
              </a:spcAft>
              <a:buSzPts val="1900"/>
              <a:buFont typeface="Prompt"/>
              <a:buNone/>
              <a:defRPr>
                <a:latin typeface="Prompt"/>
                <a:ea typeface="Prompt"/>
                <a:cs typeface="Prompt"/>
                <a:sym typeface="Prompt"/>
              </a:defRPr>
            </a:lvl4pPr>
            <a:lvl5pPr lvl="4" rtl="0">
              <a:lnSpc>
                <a:spcPct val="100000"/>
              </a:lnSpc>
              <a:spcBef>
                <a:spcPts val="0"/>
              </a:spcBef>
              <a:spcAft>
                <a:spcPts val="0"/>
              </a:spcAft>
              <a:buSzPts val="1900"/>
              <a:buFont typeface="Prompt"/>
              <a:buNone/>
              <a:defRPr>
                <a:latin typeface="Prompt"/>
                <a:ea typeface="Prompt"/>
                <a:cs typeface="Prompt"/>
                <a:sym typeface="Prompt"/>
              </a:defRPr>
            </a:lvl5pPr>
            <a:lvl6pPr lvl="5" rtl="0">
              <a:lnSpc>
                <a:spcPct val="100000"/>
              </a:lnSpc>
              <a:spcBef>
                <a:spcPts val="0"/>
              </a:spcBef>
              <a:spcAft>
                <a:spcPts val="0"/>
              </a:spcAft>
              <a:buSzPts val="1900"/>
              <a:buFont typeface="Prompt"/>
              <a:buNone/>
              <a:defRPr>
                <a:latin typeface="Prompt"/>
                <a:ea typeface="Prompt"/>
                <a:cs typeface="Prompt"/>
                <a:sym typeface="Prompt"/>
              </a:defRPr>
            </a:lvl6pPr>
            <a:lvl7pPr lvl="6" rtl="0">
              <a:lnSpc>
                <a:spcPct val="100000"/>
              </a:lnSpc>
              <a:spcBef>
                <a:spcPts val="0"/>
              </a:spcBef>
              <a:spcAft>
                <a:spcPts val="0"/>
              </a:spcAft>
              <a:buSzPts val="1900"/>
              <a:buFont typeface="Prompt"/>
              <a:buNone/>
              <a:defRPr>
                <a:latin typeface="Prompt"/>
                <a:ea typeface="Prompt"/>
                <a:cs typeface="Prompt"/>
                <a:sym typeface="Prompt"/>
              </a:defRPr>
            </a:lvl7pPr>
            <a:lvl8pPr lvl="7" rtl="0">
              <a:lnSpc>
                <a:spcPct val="100000"/>
              </a:lnSpc>
              <a:spcBef>
                <a:spcPts val="0"/>
              </a:spcBef>
              <a:spcAft>
                <a:spcPts val="0"/>
              </a:spcAft>
              <a:buSzPts val="1900"/>
              <a:buFont typeface="Prompt"/>
              <a:buNone/>
              <a:defRPr>
                <a:latin typeface="Prompt"/>
                <a:ea typeface="Prompt"/>
                <a:cs typeface="Prompt"/>
                <a:sym typeface="Prompt"/>
              </a:defRPr>
            </a:lvl8pPr>
            <a:lvl9pPr lvl="8"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54" name="Google Shape;54;gf3f5d4a9c3_1_169"/>
          <p:cNvSpPr txBox="1">
            <a:spLocks noGrp="1"/>
          </p:cNvSpPr>
          <p:nvPr>
            <p:ph type="subTitle" idx="8"/>
          </p:nvPr>
        </p:nvSpPr>
        <p:spPr>
          <a:xfrm>
            <a:off x="8092167" y="2354933"/>
            <a:ext cx="3164400" cy="334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rtl="0">
              <a:lnSpc>
                <a:spcPct val="100000"/>
              </a:lnSpc>
              <a:spcBef>
                <a:spcPts val="0"/>
              </a:spcBef>
              <a:spcAft>
                <a:spcPts val="0"/>
              </a:spcAft>
              <a:buSzPts val="2400"/>
              <a:buFont typeface="Prompt"/>
              <a:buNone/>
              <a:defRPr sz="2400" b="1">
                <a:latin typeface="Prompt"/>
                <a:ea typeface="Prompt"/>
                <a:cs typeface="Prompt"/>
                <a:sym typeface="Prompt"/>
              </a:defRPr>
            </a:lvl2pPr>
            <a:lvl3pPr lvl="2" rtl="0">
              <a:lnSpc>
                <a:spcPct val="100000"/>
              </a:lnSpc>
              <a:spcBef>
                <a:spcPts val="0"/>
              </a:spcBef>
              <a:spcAft>
                <a:spcPts val="0"/>
              </a:spcAft>
              <a:buSzPts val="2400"/>
              <a:buFont typeface="Prompt"/>
              <a:buNone/>
              <a:defRPr sz="2400" b="1">
                <a:latin typeface="Prompt"/>
                <a:ea typeface="Prompt"/>
                <a:cs typeface="Prompt"/>
                <a:sym typeface="Prompt"/>
              </a:defRPr>
            </a:lvl3pPr>
            <a:lvl4pPr lvl="3" rtl="0">
              <a:lnSpc>
                <a:spcPct val="100000"/>
              </a:lnSpc>
              <a:spcBef>
                <a:spcPts val="0"/>
              </a:spcBef>
              <a:spcAft>
                <a:spcPts val="0"/>
              </a:spcAft>
              <a:buSzPts val="2400"/>
              <a:buFont typeface="Prompt"/>
              <a:buNone/>
              <a:defRPr sz="2400" b="1">
                <a:latin typeface="Prompt"/>
                <a:ea typeface="Prompt"/>
                <a:cs typeface="Prompt"/>
                <a:sym typeface="Prompt"/>
              </a:defRPr>
            </a:lvl4pPr>
            <a:lvl5pPr lvl="4" rtl="0">
              <a:lnSpc>
                <a:spcPct val="100000"/>
              </a:lnSpc>
              <a:spcBef>
                <a:spcPts val="0"/>
              </a:spcBef>
              <a:spcAft>
                <a:spcPts val="0"/>
              </a:spcAft>
              <a:buSzPts val="2400"/>
              <a:buFont typeface="Prompt"/>
              <a:buNone/>
              <a:defRPr sz="2400" b="1">
                <a:latin typeface="Prompt"/>
                <a:ea typeface="Prompt"/>
                <a:cs typeface="Prompt"/>
                <a:sym typeface="Prompt"/>
              </a:defRPr>
            </a:lvl5pPr>
            <a:lvl6pPr lvl="5" rtl="0">
              <a:lnSpc>
                <a:spcPct val="100000"/>
              </a:lnSpc>
              <a:spcBef>
                <a:spcPts val="0"/>
              </a:spcBef>
              <a:spcAft>
                <a:spcPts val="0"/>
              </a:spcAft>
              <a:buSzPts val="2400"/>
              <a:buFont typeface="Prompt"/>
              <a:buNone/>
              <a:defRPr sz="2400" b="1">
                <a:latin typeface="Prompt"/>
                <a:ea typeface="Prompt"/>
                <a:cs typeface="Prompt"/>
                <a:sym typeface="Prompt"/>
              </a:defRPr>
            </a:lvl6pPr>
            <a:lvl7pPr lvl="6" rtl="0">
              <a:lnSpc>
                <a:spcPct val="100000"/>
              </a:lnSpc>
              <a:spcBef>
                <a:spcPts val="0"/>
              </a:spcBef>
              <a:spcAft>
                <a:spcPts val="0"/>
              </a:spcAft>
              <a:buSzPts val="2400"/>
              <a:buFont typeface="Prompt"/>
              <a:buNone/>
              <a:defRPr sz="2400" b="1">
                <a:latin typeface="Prompt"/>
                <a:ea typeface="Prompt"/>
                <a:cs typeface="Prompt"/>
                <a:sym typeface="Prompt"/>
              </a:defRPr>
            </a:lvl7pPr>
            <a:lvl8pPr lvl="7" rtl="0">
              <a:lnSpc>
                <a:spcPct val="100000"/>
              </a:lnSpc>
              <a:spcBef>
                <a:spcPts val="0"/>
              </a:spcBef>
              <a:spcAft>
                <a:spcPts val="0"/>
              </a:spcAft>
              <a:buSzPts val="2400"/>
              <a:buFont typeface="Prompt"/>
              <a:buNone/>
              <a:defRPr sz="2400" b="1">
                <a:latin typeface="Prompt"/>
                <a:ea typeface="Prompt"/>
                <a:cs typeface="Prompt"/>
                <a:sym typeface="Prompt"/>
              </a:defRPr>
            </a:lvl8pPr>
            <a:lvl9pPr lvl="8"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55" name="Google Shape;55;gf3f5d4a9c3_1_169"/>
          <p:cNvSpPr txBox="1">
            <a:spLocks noGrp="1"/>
          </p:cNvSpPr>
          <p:nvPr>
            <p:ph type="title" idx="9" hasCustomPrompt="1"/>
          </p:nvPr>
        </p:nvSpPr>
        <p:spPr>
          <a:xfrm>
            <a:off x="1510000" y="3997900"/>
            <a:ext cx="2015100" cy="524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sz="43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56" name="Google Shape;56;gf3f5d4a9c3_1_169"/>
          <p:cNvSpPr txBox="1">
            <a:spLocks noGrp="1"/>
          </p:cNvSpPr>
          <p:nvPr>
            <p:ph type="subTitle" idx="13"/>
          </p:nvPr>
        </p:nvSpPr>
        <p:spPr>
          <a:xfrm>
            <a:off x="935400" y="5018683"/>
            <a:ext cx="3164400" cy="64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rtl="0">
              <a:lnSpc>
                <a:spcPct val="100000"/>
              </a:lnSpc>
              <a:spcBef>
                <a:spcPts val="0"/>
              </a:spcBef>
              <a:spcAft>
                <a:spcPts val="0"/>
              </a:spcAft>
              <a:buSzPts val="1900"/>
              <a:buFont typeface="Prompt"/>
              <a:buNone/>
              <a:defRPr>
                <a:latin typeface="Prompt"/>
                <a:ea typeface="Prompt"/>
                <a:cs typeface="Prompt"/>
                <a:sym typeface="Prompt"/>
              </a:defRPr>
            </a:lvl2pPr>
            <a:lvl3pPr lvl="2" rtl="0">
              <a:lnSpc>
                <a:spcPct val="100000"/>
              </a:lnSpc>
              <a:spcBef>
                <a:spcPts val="0"/>
              </a:spcBef>
              <a:spcAft>
                <a:spcPts val="0"/>
              </a:spcAft>
              <a:buSzPts val="1900"/>
              <a:buFont typeface="Prompt"/>
              <a:buNone/>
              <a:defRPr>
                <a:latin typeface="Prompt"/>
                <a:ea typeface="Prompt"/>
                <a:cs typeface="Prompt"/>
                <a:sym typeface="Prompt"/>
              </a:defRPr>
            </a:lvl3pPr>
            <a:lvl4pPr lvl="3" rtl="0">
              <a:lnSpc>
                <a:spcPct val="100000"/>
              </a:lnSpc>
              <a:spcBef>
                <a:spcPts val="0"/>
              </a:spcBef>
              <a:spcAft>
                <a:spcPts val="0"/>
              </a:spcAft>
              <a:buSzPts val="1900"/>
              <a:buFont typeface="Prompt"/>
              <a:buNone/>
              <a:defRPr>
                <a:latin typeface="Prompt"/>
                <a:ea typeface="Prompt"/>
                <a:cs typeface="Prompt"/>
                <a:sym typeface="Prompt"/>
              </a:defRPr>
            </a:lvl4pPr>
            <a:lvl5pPr lvl="4" rtl="0">
              <a:lnSpc>
                <a:spcPct val="100000"/>
              </a:lnSpc>
              <a:spcBef>
                <a:spcPts val="0"/>
              </a:spcBef>
              <a:spcAft>
                <a:spcPts val="0"/>
              </a:spcAft>
              <a:buSzPts val="1900"/>
              <a:buFont typeface="Prompt"/>
              <a:buNone/>
              <a:defRPr>
                <a:latin typeface="Prompt"/>
                <a:ea typeface="Prompt"/>
                <a:cs typeface="Prompt"/>
                <a:sym typeface="Prompt"/>
              </a:defRPr>
            </a:lvl5pPr>
            <a:lvl6pPr lvl="5" rtl="0">
              <a:lnSpc>
                <a:spcPct val="100000"/>
              </a:lnSpc>
              <a:spcBef>
                <a:spcPts val="0"/>
              </a:spcBef>
              <a:spcAft>
                <a:spcPts val="0"/>
              </a:spcAft>
              <a:buSzPts val="1900"/>
              <a:buFont typeface="Prompt"/>
              <a:buNone/>
              <a:defRPr>
                <a:latin typeface="Prompt"/>
                <a:ea typeface="Prompt"/>
                <a:cs typeface="Prompt"/>
                <a:sym typeface="Prompt"/>
              </a:defRPr>
            </a:lvl6pPr>
            <a:lvl7pPr lvl="6" rtl="0">
              <a:lnSpc>
                <a:spcPct val="100000"/>
              </a:lnSpc>
              <a:spcBef>
                <a:spcPts val="0"/>
              </a:spcBef>
              <a:spcAft>
                <a:spcPts val="0"/>
              </a:spcAft>
              <a:buSzPts val="1900"/>
              <a:buFont typeface="Prompt"/>
              <a:buNone/>
              <a:defRPr>
                <a:latin typeface="Prompt"/>
                <a:ea typeface="Prompt"/>
                <a:cs typeface="Prompt"/>
                <a:sym typeface="Prompt"/>
              </a:defRPr>
            </a:lvl7pPr>
            <a:lvl8pPr lvl="7" rtl="0">
              <a:lnSpc>
                <a:spcPct val="100000"/>
              </a:lnSpc>
              <a:spcBef>
                <a:spcPts val="0"/>
              </a:spcBef>
              <a:spcAft>
                <a:spcPts val="0"/>
              </a:spcAft>
              <a:buSzPts val="1900"/>
              <a:buFont typeface="Prompt"/>
              <a:buNone/>
              <a:defRPr>
                <a:latin typeface="Prompt"/>
                <a:ea typeface="Prompt"/>
                <a:cs typeface="Prompt"/>
                <a:sym typeface="Prompt"/>
              </a:defRPr>
            </a:lvl8pPr>
            <a:lvl9pPr lvl="8"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57" name="Google Shape;57;gf3f5d4a9c3_1_169"/>
          <p:cNvSpPr txBox="1">
            <a:spLocks noGrp="1"/>
          </p:cNvSpPr>
          <p:nvPr>
            <p:ph type="subTitle" idx="14"/>
          </p:nvPr>
        </p:nvSpPr>
        <p:spPr>
          <a:xfrm>
            <a:off x="935417" y="4588417"/>
            <a:ext cx="3164400" cy="334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rtl="0">
              <a:lnSpc>
                <a:spcPct val="100000"/>
              </a:lnSpc>
              <a:spcBef>
                <a:spcPts val="0"/>
              </a:spcBef>
              <a:spcAft>
                <a:spcPts val="0"/>
              </a:spcAft>
              <a:buSzPts val="2400"/>
              <a:buFont typeface="Prompt"/>
              <a:buNone/>
              <a:defRPr sz="2400" b="1">
                <a:latin typeface="Prompt"/>
                <a:ea typeface="Prompt"/>
                <a:cs typeface="Prompt"/>
                <a:sym typeface="Prompt"/>
              </a:defRPr>
            </a:lvl2pPr>
            <a:lvl3pPr lvl="2" rtl="0">
              <a:lnSpc>
                <a:spcPct val="100000"/>
              </a:lnSpc>
              <a:spcBef>
                <a:spcPts val="0"/>
              </a:spcBef>
              <a:spcAft>
                <a:spcPts val="0"/>
              </a:spcAft>
              <a:buSzPts val="2400"/>
              <a:buFont typeface="Prompt"/>
              <a:buNone/>
              <a:defRPr sz="2400" b="1">
                <a:latin typeface="Prompt"/>
                <a:ea typeface="Prompt"/>
                <a:cs typeface="Prompt"/>
                <a:sym typeface="Prompt"/>
              </a:defRPr>
            </a:lvl3pPr>
            <a:lvl4pPr lvl="3" rtl="0">
              <a:lnSpc>
                <a:spcPct val="100000"/>
              </a:lnSpc>
              <a:spcBef>
                <a:spcPts val="0"/>
              </a:spcBef>
              <a:spcAft>
                <a:spcPts val="0"/>
              </a:spcAft>
              <a:buSzPts val="2400"/>
              <a:buFont typeface="Prompt"/>
              <a:buNone/>
              <a:defRPr sz="2400" b="1">
                <a:latin typeface="Prompt"/>
                <a:ea typeface="Prompt"/>
                <a:cs typeface="Prompt"/>
                <a:sym typeface="Prompt"/>
              </a:defRPr>
            </a:lvl4pPr>
            <a:lvl5pPr lvl="4" rtl="0">
              <a:lnSpc>
                <a:spcPct val="100000"/>
              </a:lnSpc>
              <a:spcBef>
                <a:spcPts val="0"/>
              </a:spcBef>
              <a:spcAft>
                <a:spcPts val="0"/>
              </a:spcAft>
              <a:buSzPts val="2400"/>
              <a:buFont typeface="Prompt"/>
              <a:buNone/>
              <a:defRPr sz="2400" b="1">
                <a:latin typeface="Prompt"/>
                <a:ea typeface="Prompt"/>
                <a:cs typeface="Prompt"/>
                <a:sym typeface="Prompt"/>
              </a:defRPr>
            </a:lvl5pPr>
            <a:lvl6pPr lvl="5" rtl="0">
              <a:lnSpc>
                <a:spcPct val="100000"/>
              </a:lnSpc>
              <a:spcBef>
                <a:spcPts val="0"/>
              </a:spcBef>
              <a:spcAft>
                <a:spcPts val="0"/>
              </a:spcAft>
              <a:buSzPts val="2400"/>
              <a:buFont typeface="Prompt"/>
              <a:buNone/>
              <a:defRPr sz="2400" b="1">
                <a:latin typeface="Prompt"/>
                <a:ea typeface="Prompt"/>
                <a:cs typeface="Prompt"/>
                <a:sym typeface="Prompt"/>
              </a:defRPr>
            </a:lvl6pPr>
            <a:lvl7pPr lvl="6" rtl="0">
              <a:lnSpc>
                <a:spcPct val="100000"/>
              </a:lnSpc>
              <a:spcBef>
                <a:spcPts val="0"/>
              </a:spcBef>
              <a:spcAft>
                <a:spcPts val="0"/>
              </a:spcAft>
              <a:buSzPts val="2400"/>
              <a:buFont typeface="Prompt"/>
              <a:buNone/>
              <a:defRPr sz="2400" b="1">
                <a:latin typeface="Prompt"/>
                <a:ea typeface="Prompt"/>
                <a:cs typeface="Prompt"/>
                <a:sym typeface="Prompt"/>
              </a:defRPr>
            </a:lvl7pPr>
            <a:lvl8pPr lvl="7" rtl="0">
              <a:lnSpc>
                <a:spcPct val="100000"/>
              </a:lnSpc>
              <a:spcBef>
                <a:spcPts val="0"/>
              </a:spcBef>
              <a:spcAft>
                <a:spcPts val="0"/>
              </a:spcAft>
              <a:buSzPts val="2400"/>
              <a:buFont typeface="Prompt"/>
              <a:buNone/>
              <a:defRPr sz="2400" b="1">
                <a:latin typeface="Prompt"/>
                <a:ea typeface="Prompt"/>
                <a:cs typeface="Prompt"/>
                <a:sym typeface="Prompt"/>
              </a:defRPr>
            </a:lvl8pPr>
            <a:lvl9pPr lvl="8"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58" name="Google Shape;58;gf3f5d4a9c3_1_169"/>
          <p:cNvSpPr txBox="1">
            <a:spLocks noGrp="1"/>
          </p:cNvSpPr>
          <p:nvPr>
            <p:ph type="title" idx="15" hasCustomPrompt="1"/>
          </p:nvPr>
        </p:nvSpPr>
        <p:spPr>
          <a:xfrm>
            <a:off x="5088377" y="3997900"/>
            <a:ext cx="2015100" cy="524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sz="43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59" name="Google Shape;59;gf3f5d4a9c3_1_169"/>
          <p:cNvSpPr txBox="1">
            <a:spLocks noGrp="1"/>
          </p:cNvSpPr>
          <p:nvPr>
            <p:ph type="subTitle" idx="16"/>
          </p:nvPr>
        </p:nvSpPr>
        <p:spPr>
          <a:xfrm>
            <a:off x="4513783" y="5018683"/>
            <a:ext cx="3164400" cy="64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rtl="0">
              <a:lnSpc>
                <a:spcPct val="100000"/>
              </a:lnSpc>
              <a:spcBef>
                <a:spcPts val="0"/>
              </a:spcBef>
              <a:spcAft>
                <a:spcPts val="0"/>
              </a:spcAft>
              <a:buSzPts val="1900"/>
              <a:buFont typeface="Prompt"/>
              <a:buNone/>
              <a:defRPr>
                <a:latin typeface="Prompt"/>
                <a:ea typeface="Prompt"/>
                <a:cs typeface="Prompt"/>
                <a:sym typeface="Prompt"/>
              </a:defRPr>
            </a:lvl2pPr>
            <a:lvl3pPr lvl="2" rtl="0">
              <a:lnSpc>
                <a:spcPct val="100000"/>
              </a:lnSpc>
              <a:spcBef>
                <a:spcPts val="0"/>
              </a:spcBef>
              <a:spcAft>
                <a:spcPts val="0"/>
              </a:spcAft>
              <a:buSzPts val="1900"/>
              <a:buFont typeface="Prompt"/>
              <a:buNone/>
              <a:defRPr>
                <a:latin typeface="Prompt"/>
                <a:ea typeface="Prompt"/>
                <a:cs typeface="Prompt"/>
                <a:sym typeface="Prompt"/>
              </a:defRPr>
            </a:lvl3pPr>
            <a:lvl4pPr lvl="3" rtl="0">
              <a:lnSpc>
                <a:spcPct val="100000"/>
              </a:lnSpc>
              <a:spcBef>
                <a:spcPts val="0"/>
              </a:spcBef>
              <a:spcAft>
                <a:spcPts val="0"/>
              </a:spcAft>
              <a:buSzPts val="1900"/>
              <a:buFont typeface="Prompt"/>
              <a:buNone/>
              <a:defRPr>
                <a:latin typeface="Prompt"/>
                <a:ea typeface="Prompt"/>
                <a:cs typeface="Prompt"/>
                <a:sym typeface="Prompt"/>
              </a:defRPr>
            </a:lvl4pPr>
            <a:lvl5pPr lvl="4" rtl="0">
              <a:lnSpc>
                <a:spcPct val="100000"/>
              </a:lnSpc>
              <a:spcBef>
                <a:spcPts val="0"/>
              </a:spcBef>
              <a:spcAft>
                <a:spcPts val="0"/>
              </a:spcAft>
              <a:buSzPts val="1900"/>
              <a:buFont typeface="Prompt"/>
              <a:buNone/>
              <a:defRPr>
                <a:latin typeface="Prompt"/>
                <a:ea typeface="Prompt"/>
                <a:cs typeface="Prompt"/>
                <a:sym typeface="Prompt"/>
              </a:defRPr>
            </a:lvl5pPr>
            <a:lvl6pPr lvl="5" rtl="0">
              <a:lnSpc>
                <a:spcPct val="100000"/>
              </a:lnSpc>
              <a:spcBef>
                <a:spcPts val="0"/>
              </a:spcBef>
              <a:spcAft>
                <a:spcPts val="0"/>
              </a:spcAft>
              <a:buSzPts val="1900"/>
              <a:buFont typeface="Prompt"/>
              <a:buNone/>
              <a:defRPr>
                <a:latin typeface="Prompt"/>
                <a:ea typeface="Prompt"/>
                <a:cs typeface="Prompt"/>
                <a:sym typeface="Prompt"/>
              </a:defRPr>
            </a:lvl6pPr>
            <a:lvl7pPr lvl="6" rtl="0">
              <a:lnSpc>
                <a:spcPct val="100000"/>
              </a:lnSpc>
              <a:spcBef>
                <a:spcPts val="0"/>
              </a:spcBef>
              <a:spcAft>
                <a:spcPts val="0"/>
              </a:spcAft>
              <a:buSzPts val="1900"/>
              <a:buFont typeface="Prompt"/>
              <a:buNone/>
              <a:defRPr>
                <a:latin typeface="Prompt"/>
                <a:ea typeface="Prompt"/>
                <a:cs typeface="Prompt"/>
                <a:sym typeface="Prompt"/>
              </a:defRPr>
            </a:lvl7pPr>
            <a:lvl8pPr lvl="7" rtl="0">
              <a:lnSpc>
                <a:spcPct val="100000"/>
              </a:lnSpc>
              <a:spcBef>
                <a:spcPts val="0"/>
              </a:spcBef>
              <a:spcAft>
                <a:spcPts val="0"/>
              </a:spcAft>
              <a:buSzPts val="1900"/>
              <a:buFont typeface="Prompt"/>
              <a:buNone/>
              <a:defRPr>
                <a:latin typeface="Prompt"/>
                <a:ea typeface="Prompt"/>
                <a:cs typeface="Prompt"/>
                <a:sym typeface="Prompt"/>
              </a:defRPr>
            </a:lvl8pPr>
            <a:lvl9pPr lvl="8"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60" name="Google Shape;60;gf3f5d4a9c3_1_169"/>
          <p:cNvSpPr txBox="1">
            <a:spLocks noGrp="1"/>
          </p:cNvSpPr>
          <p:nvPr>
            <p:ph type="subTitle" idx="17"/>
          </p:nvPr>
        </p:nvSpPr>
        <p:spPr>
          <a:xfrm>
            <a:off x="4513800" y="4588417"/>
            <a:ext cx="3164400" cy="334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rtl="0">
              <a:lnSpc>
                <a:spcPct val="100000"/>
              </a:lnSpc>
              <a:spcBef>
                <a:spcPts val="0"/>
              </a:spcBef>
              <a:spcAft>
                <a:spcPts val="0"/>
              </a:spcAft>
              <a:buSzPts val="2400"/>
              <a:buFont typeface="Prompt"/>
              <a:buNone/>
              <a:defRPr sz="2400" b="1">
                <a:latin typeface="Prompt"/>
                <a:ea typeface="Prompt"/>
                <a:cs typeface="Prompt"/>
                <a:sym typeface="Prompt"/>
              </a:defRPr>
            </a:lvl2pPr>
            <a:lvl3pPr lvl="2" rtl="0">
              <a:lnSpc>
                <a:spcPct val="100000"/>
              </a:lnSpc>
              <a:spcBef>
                <a:spcPts val="0"/>
              </a:spcBef>
              <a:spcAft>
                <a:spcPts val="0"/>
              </a:spcAft>
              <a:buSzPts val="2400"/>
              <a:buFont typeface="Prompt"/>
              <a:buNone/>
              <a:defRPr sz="2400" b="1">
                <a:latin typeface="Prompt"/>
                <a:ea typeface="Prompt"/>
                <a:cs typeface="Prompt"/>
                <a:sym typeface="Prompt"/>
              </a:defRPr>
            </a:lvl3pPr>
            <a:lvl4pPr lvl="3" rtl="0">
              <a:lnSpc>
                <a:spcPct val="100000"/>
              </a:lnSpc>
              <a:spcBef>
                <a:spcPts val="0"/>
              </a:spcBef>
              <a:spcAft>
                <a:spcPts val="0"/>
              </a:spcAft>
              <a:buSzPts val="2400"/>
              <a:buFont typeface="Prompt"/>
              <a:buNone/>
              <a:defRPr sz="2400" b="1">
                <a:latin typeface="Prompt"/>
                <a:ea typeface="Prompt"/>
                <a:cs typeface="Prompt"/>
                <a:sym typeface="Prompt"/>
              </a:defRPr>
            </a:lvl4pPr>
            <a:lvl5pPr lvl="4" rtl="0">
              <a:lnSpc>
                <a:spcPct val="100000"/>
              </a:lnSpc>
              <a:spcBef>
                <a:spcPts val="0"/>
              </a:spcBef>
              <a:spcAft>
                <a:spcPts val="0"/>
              </a:spcAft>
              <a:buSzPts val="2400"/>
              <a:buFont typeface="Prompt"/>
              <a:buNone/>
              <a:defRPr sz="2400" b="1">
                <a:latin typeface="Prompt"/>
                <a:ea typeface="Prompt"/>
                <a:cs typeface="Prompt"/>
                <a:sym typeface="Prompt"/>
              </a:defRPr>
            </a:lvl5pPr>
            <a:lvl6pPr lvl="5" rtl="0">
              <a:lnSpc>
                <a:spcPct val="100000"/>
              </a:lnSpc>
              <a:spcBef>
                <a:spcPts val="0"/>
              </a:spcBef>
              <a:spcAft>
                <a:spcPts val="0"/>
              </a:spcAft>
              <a:buSzPts val="2400"/>
              <a:buFont typeface="Prompt"/>
              <a:buNone/>
              <a:defRPr sz="2400" b="1">
                <a:latin typeface="Prompt"/>
                <a:ea typeface="Prompt"/>
                <a:cs typeface="Prompt"/>
                <a:sym typeface="Prompt"/>
              </a:defRPr>
            </a:lvl6pPr>
            <a:lvl7pPr lvl="6" rtl="0">
              <a:lnSpc>
                <a:spcPct val="100000"/>
              </a:lnSpc>
              <a:spcBef>
                <a:spcPts val="0"/>
              </a:spcBef>
              <a:spcAft>
                <a:spcPts val="0"/>
              </a:spcAft>
              <a:buSzPts val="2400"/>
              <a:buFont typeface="Prompt"/>
              <a:buNone/>
              <a:defRPr sz="2400" b="1">
                <a:latin typeface="Prompt"/>
                <a:ea typeface="Prompt"/>
                <a:cs typeface="Prompt"/>
                <a:sym typeface="Prompt"/>
              </a:defRPr>
            </a:lvl7pPr>
            <a:lvl8pPr lvl="7" rtl="0">
              <a:lnSpc>
                <a:spcPct val="100000"/>
              </a:lnSpc>
              <a:spcBef>
                <a:spcPts val="0"/>
              </a:spcBef>
              <a:spcAft>
                <a:spcPts val="0"/>
              </a:spcAft>
              <a:buSzPts val="2400"/>
              <a:buFont typeface="Prompt"/>
              <a:buNone/>
              <a:defRPr sz="2400" b="1">
                <a:latin typeface="Prompt"/>
                <a:ea typeface="Prompt"/>
                <a:cs typeface="Prompt"/>
                <a:sym typeface="Prompt"/>
              </a:defRPr>
            </a:lvl8pPr>
            <a:lvl9pPr lvl="8"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61" name="Google Shape;61;gf3f5d4a9c3_1_169"/>
          <p:cNvSpPr txBox="1">
            <a:spLocks noGrp="1"/>
          </p:cNvSpPr>
          <p:nvPr>
            <p:ph type="title" idx="18" hasCustomPrompt="1"/>
          </p:nvPr>
        </p:nvSpPr>
        <p:spPr>
          <a:xfrm>
            <a:off x="8666737" y="3997900"/>
            <a:ext cx="2015100" cy="524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sz="43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62" name="Google Shape;62;gf3f5d4a9c3_1_169"/>
          <p:cNvSpPr txBox="1">
            <a:spLocks noGrp="1"/>
          </p:cNvSpPr>
          <p:nvPr>
            <p:ph type="subTitle" idx="19"/>
          </p:nvPr>
        </p:nvSpPr>
        <p:spPr>
          <a:xfrm>
            <a:off x="8092150" y="5018683"/>
            <a:ext cx="3164400" cy="64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rtl="0">
              <a:lnSpc>
                <a:spcPct val="100000"/>
              </a:lnSpc>
              <a:spcBef>
                <a:spcPts val="0"/>
              </a:spcBef>
              <a:spcAft>
                <a:spcPts val="0"/>
              </a:spcAft>
              <a:buSzPts val="1900"/>
              <a:buFont typeface="Prompt"/>
              <a:buNone/>
              <a:defRPr>
                <a:latin typeface="Prompt"/>
                <a:ea typeface="Prompt"/>
                <a:cs typeface="Prompt"/>
                <a:sym typeface="Prompt"/>
              </a:defRPr>
            </a:lvl2pPr>
            <a:lvl3pPr lvl="2" rtl="0">
              <a:lnSpc>
                <a:spcPct val="100000"/>
              </a:lnSpc>
              <a:spcBef>
                <a:spcPts val="0"/>
              </a:spcBef>
              <a:spcAft>
                <a:spcPts val="0"/>
              </a:spcAft>
              <a:buSzPts val="1900"/>
              <a:buFont typeface="Prompt"/>
              <a:buNone/>
              <a:defRPr>
                <a:latin typeface="Prompt"/>
                <a:ea typeface="Prompt"/>
                <a:cs typeface="Prompt"/>
                <a:sym typeface="Prompt"/>
              </a:defRPr>
            </a:lvl3pPr>
            <a:lvl4pPr lvl="3" rtl="0">
              <a:lnSpc>
                <a:spcPct val="100000"/>
              </a:lnSpc>
              <a:spcBef>
                <a:spcPts val="0"/>
              </a:spcBef>
              <a:spcAft>
                <a:spcPts val="0"/>
              </a:spcAft>
              <a:buSzPts val="1900"/>
              <a:buFont typeface="Prompt"/>
              <a:buNone/>
              <a:defRPr>
                <a:latin typeface="Prompt"/>
                <a:ea typeface="Prompt"/>
                <a:cs typeface="Prompt"/>
                <a:sym typeface="Prompt"/>
              </a:defRPr>
            </a:lvl4pPr>
            <a:lvl5pPr lvl="4" rtl="0">
              <a:lnSpc>
                <a:spcPct val="100000"/>
              </a:lnSpc>
              <a:spcBef>
                <a:spcPts val="0"/>
              </a:spcBef>
              <a:spcAft>
                <a:spcPts val="0"/>
              </a:spcAft>
              <a:buSzPts val="1900"/>
              <a:buFont typeface="Prompt"/>
              <a:buNone/>
              <a:defRPr>
                <a:latin typeface="Prompt"/>
                <a:ea typeface="Prompt"/>
                <a:cs typeface="Prompt"/>
                <a:sym typeface="Prompt"/>
              </a:defRPr>
            </a:lvl5pPr>
            <a:lvl6pPr lvl="5" rtl="0">
              <a:lnSpc>
                <a:spcPct val="100000"/>
              </a:lnSpc>
              <a:spcBef>
                <a:spcPts val="0"/>
              </a:spcBef>
              <a:spcAft>
                <a:spcPts val="0"/>
              </a:spcAft>
              <a:buSzPts val="1900"/>
              <a:buFont typeface="Prompt"/>
              <a:buNone/>
              <a:defRPr>
                <a:latin typeface="Prompt"/>
                <a:ea typeface="Prompt"/>
                <a:cs typeface="Prompt"/>
                <a:sym typeface="Prompt"/>
              </a:defRPr>
            </a:lvl6pPr>
            <a:lvl7pPr lvl="6" rtl="0">
              <a:lnSpc>
                <a:spcPct val="100000"/>
              </a:lnSpc>
              <a:spcBef>
                <a:spcPts val="0"/>
              </a:spcBef>
              <a:spcAft>
                <a:spcPts val="0"/>
              </a:spcAft>
              <a:buSzPts val="1900"/>
              <a:buFont typeface="Prompt"/>
              <a:buNone/>
              <a:defRPr>
                <a:latin typeface="Prompt"/>
                <a:ea typeface="Prompt"/>
                <a:cs typeface="Prompt"/>
                <a:sym typeface="Prompt"/>
              </a:defRPr>
            </a:lvl7pPr>
            <a:lvl8pPr lvl="7" rtl="0">
              <a:lnSpc>
                <a:spcPct val="100000"/>
              </a:lnSpc>
              <a:spcBef>
                <a:spcPts val="0"/>
              </a:spcBef>
              <a:spcAft>
                <a:spcPts val="0"/>
              </a:spcAft>
              <a:buSzPts val="1900"/>
              <a:buFont typeface="Prompt"/>
              <a:buNone/>
              <a:defRPr>
                <a:latin typeface="Prompt"/>
                <a:ea typeface="Prompt"/>
                <a:cs typeface="Prompt"/>
                <a:sym typeface="Prompt"/>
              </a:defRPr>
            </a:lvl8pPr>
            <a:lvl9pPr lvl="8"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63" name="Google Shape;63;gf3f5d4a9c3_1_169"/>
          <p:cNvSpPr txBox="1">
            <a:spLocks noGrp="1"/>
          </p:cNvSpPr>
          <p:nvPr>
            <p:ph type="subTitle" idx="20"/>
          </p:nvPr>
        </p:nvSpPr>
        <p:spPr>
          <a:xfrm>
            <a:off x="8092167" y="4588417"/>
            <a:ext cx="3164400" cy="334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rtl="0">
              <a:lnSpc>
                <a:spcPct val="100000"/>
              </a:lnSpc>
              <a:spcBef>
                <a:spcPts val="0"/>
              </a:spcBef>
              <a:spcAft>
                <a:spcPts val="0"/>
              </a:spcAft>
              <a:buSzPts val="2400"/>
              <a:buFont typeface="Prompt"/>
              <a:buNone/>
              <a:defRPr sz="2400" b="1">
                <a:latin typeface="Prompt"/>
                <a:ea typeface="Prompt"/>
                <a:cs typeface="Prompt"/>
                <a:sym typeface="Prompt"/>
              </a:defRPr>
            </a:lvl2pPr>
            <a:lvl3pPr lvl="2" rtl="0">
              <a:lnSpc>
                <a:spcPct val="100000"/>
              </a:lnSpc>
              <a:spcBef>
                <a:spcPts val="0"/>
              </a:spcBef>
              <a:spcAft>
                <a:spcPts val="0"/>
              </a:spcAft>
              <a:buSzPts val="2400"/>
              <a:buFont typeface="Prompt"/>
              <a:buNone/>
              <a:defRPr sz="2400" b="1">
                <a:latin typeface="Prompt"/>
                <a:ea typeface="Prompt"/>
                <a:cs typeface="Prompt"/>
                <a:sym typeface="Prompt"/>
              </a:defRPr>
            </a:lvl3pPr>
            <a:lvl4pPr lvl="3" rtl="0">
              <a:lnSpc>
                <a:spcPct val="100000"/>
              </a:lnSpc>
              <a:spcBef>
                <a:spcPts val="0"/>
              </a:spcBef>
              <a:spcAft>
                <a:spcPts val="0"/>
              </a:spcAft>
              <a:buSzPts val="2400"/>
              <a:buFont typeface="Prompt"/>
              <a:buNone/>
              <a:defRPr sz="2400" b="1">
                <a:latin typeface="Prompt"/>
                <a:ea typeface="Prompt"/>
                <a:cs typeface="Prompt"/>
                <a:sym typeface="Prompt"/>
              </a:defRPr>
            </a:lvl4pPr>
            <a:lvl5pPr lvl="4" rtl="0">
              <a:lnSpc>
                <a:spcPct val="100000"/>
              </a:lnSpc>
              <a:spcBef>
                <a:spcPts val="0"/>
              </a:spcBef>
              <a:spcAft>
                <a:spcPts val="0"/>
              </a:spcAft>
              <a:buSzPts val="2400"/>
              <a:buFont typeface="Prompt"/>
              <a:buNone/>
              <a:defRPr sz="2400" b="1">
                <a:latin typeface="Prompt"/>
                <a:ea typeface="Prompt"/>
                <a:cs typeface="Prompt"/>
                <a:sym typeface="Prompt"/>
              </a:defRPr>
            </a:lvl5pPr>
            <a:lvl6pPr lvl="5" rtl="0">
              <a:lnSpc>
                <a:spcPct val="100000"/>
              </a:lnSpc>
              <a:spcBef>
                <a:spcPts val="0"/>
              </a:spcBef>
              <a:spcAft>
                <a:spcPts val="0"/>
              </a:spcAft>
              <a:buSzPts val="2400"/>
              <a:buFont typeface="Prompt"/>
              <a:buNone/>
              <a:defRPr sz="2400" b="1">
                <a:latin typeface="Prompt"/>
                <a:ea typeface="Prompt"/>
                <a:cs typeface="Prompt"/>
                <a:sym typeface="Prompt"/>
              </a:defRPr>
            </a:lvl6pPr>
            <a:lvl7pPr lvl="6" rtl="0">
              <a:lnSpc>
                <a:spcPct val="100000"/>
              </a:lnSpc>
              <a:spcBef>
                <a:spcPts val="0"/>
              </a:spcBef>
              <a:spcAft>
                <a:spcPts val="0"/>
              </a:spcAft>
              <a:buSzPts val="2400"/>
              <a:buFont typeface="Prompt"/>
              <a:buNone/>
              <a:defRPr sz="2400" b="1">
                <a:latin typeface="Prompt"/>
                <a:ea typeface="Prompt"/>
                <a:cs typeface="Prompt"/>
                <a:sym typeface="Prompt"/>
              </a:defRPr>
            </a:lvl7pPr>
            <a:lvl8pPr lvl="7" rtl="0">
              <a:lnSpc>
                <a:spcPct val="100000"/>
              </a:lnSpc>
              <a:spcBef>
                <a:spcPts val="0"/>
              </a:spcBef>
              <a:spcAft>
                <a:spcPts val="0"/>
              </a:spcAft>
              <a:buSzPts val="2400"/>
              <a:buFont typeface="Prompt"/>
              <a:buNone/>
              <a:defRPr sz="2400" b="1">
                <a:latin typeface="Prompt"/>
                <a:ea typeface="Prompt"/>
                <a:cs typeface="Prompt"/>
                <a:sym typeface="Prompt"/>
              </a:defRPr>
            </a:lvl8pPr>
            <a:lvl9pPr lvl="8"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64" name="Google Shape;64;gf3f5d4a9c3_1_169"/>
          <p:cNvSpPr txBox="1">
            <a:spLocks noGrp="1"/>
          </p:cNvSpPr>
          <p:nvPr>
            <p:ph type="title" idx="21"/>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gf3f5d4a9c3_1_189"/>
          <p:cNvSpPr txBox="1">
            <a:spLocks noGrp="1"/>
          </p:cNvSpPr>
          <p:nvPr>
            <p:ph type="title"/>
          </p:nvPr>
        </p:nvSpPr>
        <p:spPr>
          <a:xfrm>
            <a:off x="2903800" y="4593233"/>
            <a:ext cx="6384300" cy="612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a:solidFill>
                  <a:schemeClr val="dk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67" name="Google Shape;67;gf3f5d4a9c3_1_189"/>
          <p:cNvSpPr txBox="1">
            <a:spLocks noGrp="1"/>
          </p:cNvSpPr>
          <p:nvPr>
            <p:ph type="subTitle" idx="1"/>
          </p:nvPr>
        </p:nvSpPr>
        <p:spPr>
          <a:xfrm>
            <a:off x="2903967" y="2071517"/>
            <a:ext cx="6384300" cy="1700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3300"/>
              <a:buNone/>
              <a:defRPr sz="2900"/>
            </a:lvl1pPr>
            <a:lvl2pPr lvl="1" algn="ctr" rtl="0">
              <a:lnSpc>
                <a:spcPct val="100000"/>
              </a:lnSpc>
              <a:spcBef>
                <a:spcPts val="0"/>
              </a:spcBef>
              <a:spcAft>
                <a:spcPts val="0"/>
              </a:spcAft>
              <a:buSzPts val="3300"/>
              <a:buNone/>
              <a:defRPr sz="3300"/>
            </a:lvl2pPr>
            <a:lvl3pPr lvl="2" algn="ctr" rtl="0">
              <a:lnSpc>
                <a:spcPct val="100000"/>
              </a:lnSpc>
              <a:spcBef>
                <a:spcPts val="0"/>
              </a:spcBef>
              <a:spcAft>
                <a:spcPts val="0"/>
              </a:spcAft>
              <a:buSzPts val="3300"/>
              <a:buNone/>
              <a:defRPr sz="3300"/>
            </a:lvl3pPr>
            <a:lvl4pPr lvl="3" algn="ctr" rtl="0">
              <a:lnSpc>
                <a:spcPct val="100000"/>
              </a:lnSpc>
              <a:spcBef>
                <a:spcPts val="0"/>
              </a:spcBef>
              <a:spcAft>
                <a:spcPts val="0"/>
              </a:spcAft>
              <a:buSzPts val="3300"/>
              <a:buNone/>
              <a:defRPr sz="3300"/>
            </a:lvl4pPr>
            <a:lvl5pPr lvl="4" algn="ctr" rtl="0">
              <a:lnSpc>
                <a:spcPct val="100000"/>
              </a:lnSpc>
              <a:spcBef>
                <a:spcPts val="0"/>
              </a:spcBef>
              <a:spcAft>
                <a:spcPts val="0"/>
              </a:spcAft>
              <a:buSzPts val="3300"/>
              <a:buNone/>
              <a:defRPr sz="3300"/>
            </a:lvl5pPr>
            <a:lvl6pPr lvl="5" algn="ctr" rtl="0">
              <a:lnSpc>
                <a:spcPct val="100000"/>
              </a:lnSpc>
              <a:spcBef>
                <a:spcPts val="0"/>
              </a:spcBef>
              <a:spcAft>
                <a:spcPts val="0"/>
              </a:spcAft>
              <a:buSzPts val="3300"/>
              <a:buNone/>
              <a:defRPr sz="3300"/>
            </a:lvl6pPr>
            <a:lvl7pPr lvl="6" algn="ctr" rtl="0">
              <a:lnSpc>
                <a:spcPct val="100000"/>
              </a:lnSpc>
              <a:spcBef>
                <a:spcPts val="0"/>
              </a:spcBef>
              <a:spcAft>
                <a:spcPts val="0"/>
              </a:spcAft>
              <a:buSzPts val="3300"/>
              <a:buNone/>
              <a:defRPr sz="3300"/>
            </a:lvl7pPr>
            <a:lvl8pPr lvl="7" algn="ctr" rtl="0">
              <a:lnSpc>
                <a:spcPct val="100000"/>
              </a:lnSpc>
              <a:spcBef>
                <a:spcPts val="0"/>
              </a:spcBef>
              <a:spcAft>
                <a:spcPts val="0"/>
              </a:spcAft>
              <a:buSzPts val="3300"/>
              <a:buNone/>
              <a:defRPr sz="3300"/>
            </a:lvl8pPr>
            <a:lvl9pPr lvl="8" algn="ctr" rtl="0">
              <a:lnSpc>
                <a:spcPct val="100000"/>
              </a:lnSpc>
              <a:spcBef>
                <a:spcPts val="0"/>
              </a:spcBef>
              <a:spcAft>
                <a:spcPts val="0"/>
              </a:spcAft>
              <a:buSzPts val="3300"/>
              <a:buNone/>
              <a:defRPr sz="33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gf3f5d4a9c3_1_192"/>
          <p:cNvSpPr txBox="1">
            <a:spLocks noGrp="1"/>
          </p:cNvSpPr>
          <p:nvPr>
            <p:ph type="subTitle" idx="1"/>
          </p:nvPr>
        </p:nvSpPr>
        <p:spPr>
          <a:xfrm>
            <a:off x="5242433" y="4138000"/>
            <a:ext cx="5992800" cy="884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70" name="Google Shape;70;gf3f5d4a9c3_1_192"/>
          <p:cNvSpPr txBox="1">
            <a:spLocks noGrp="1"/>
          </p:cNvSpPr>
          <p:nvPr>
            <p:ph type="title"/>
          </p:nvPr>
        </p:nvSpPr>
        <p:spPr>
          <a:xfrm>
            <a:off x="5357217" y="2162817"/>
            <a:ext cx="5763300" cy="12393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_3">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gf3f5d4a9c3_1_195"/>
          <p:cNvSpPr txBox="1">
            <a:spLocks noGrp="1"/>
          </p:cNvSpPr>
          <p:nvPr>
            <p:ph type="subTitle" idx="1"/>
          </p:nvPr>
        </p:nvSpPr>
        <p:spPr>
          <a:xfrm>
            <a:off x="2457367" y="1536633"/>
            <a:ext cx="7277100" cy="884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73" name="Google Shape;73;gf3f5d4a9c3_1_195"/>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CUSTOM_3_1">
    <p:bg>
      <p:bgPr>
        <a:blipFill>
          <a:blip r:embed="rId2">
            <a:alphaModFix/>
          </a:blip>
          <a:stretch>
            <a:fillRect/>
          </a:stretch>
        </a:blipFill>
        <a:effectLst/>
      </p:bgPr>
    </p:bg>
    <p:spTree>
      <p:nvGrpSpPr>
        <p:cNvPr id="1" name="Shape 74"/>
        <p:cNvGrpSpPr/>
        <p:nvPr/>
      </p:nvGrpSpPr>
      <p:grpSpPr>
        <a:xfrm>
          <a:off x="0" y="0"/>
          <a:ext cx="0" cy="0"/>
          <a:chOff x="0" y="0"/>
          <a:chExt cx="0" cy="0"/>
        </a:xfrm>
      </p:grpSpPr>
      <p:sp>
        <p:nvSpPr>
          <p:cNvPr id="75" name="Google Shape;75;gf3f5d4a9c3_1_198"/>
          <p:cNvSpPr txBox="1">
            <a:spLocks noGrp="1"/>
          </p:cNvSpPr>
          <p:nvPr>
            <p:ph type="subTitle" idx="1"/>
          </p:nvPr>
        </p:nvSpPr>
        <p:spPr>
          <a:xfrm>
            <a:off x="953467" y="3408883"/>
            <a:ext cx="4204500" cy="1114800"/>
          </a:xfrm>
          <a:prstGeom prst="rect">
            <a:avLst/>
          </a:prstGeom>
        </p:spPr>
        <p:txBody>
          <a:bodyPr spcFirstLastPara="1" wrap="square" lIns="121900" tIns="121900" rIns="121900" bIns="121900" anchor="ctr" anchorCtr="0">
            <a:noAutofit/>
          </a:bodyPr>
          <a:lstStyle>
            <a:lvl1pPr lvl="0" algn="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76" name="Google Shape;76;gf3f5d4a9c3_1_198"/>
          <p:cNvSpPr txBox="1">
            <a:spLocks noGrp="1"/>
          </p:cNvSpPr>
          <p:nvPr>
            <p:ph type="title"/>
          </p:nvPr>
        </p:nvSpPr>
        <p:spPr>
          <a:xfrm>
            <a:off x="953467" y="2334317"/>
            <a:ext cx="4204500" cy="785700"/>
          </a:xfrm>
          <a:prstGeom prst="rect">
            <a:avLst/>
          </a:prstGeom>
        </p:spPr>
        <p:txBody>
          <a:bodyPr spcFirstLastPara="1" wrap="square" lIns="121900" tIns="121900" rIns="121900" bIns="121900" anchor="ctr" anchorCtr="0">
            <a:noAutofit/>
          </a:bodyPr>
          <a:lstStyle>
            <a:lvl1pPr lvl="0" algn="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3">
  <p:cSld name="CUSTOM_3_1_1">
    <p:bg>
      <p:bgPr>
        <a:blipFill>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gf3f5d4a9c3_1_201"/>
          <p:cNvSpPr txBox="1">
            <a:spLocks noGrp="1"/>
          </p:cNvSpPr>
          <p:nvPr>
            <p:ph type="subTitle" idx="1"/>
          </p:nvPr>
        </p:nvSpPr>
        <p:spPr>
          <a:xfrm>
            <a:off x="6846050" y="3408879"/>
            <a:ext cx="4392300" cy="1114800"/>
          </a:xfrm>
          <a:prstGeom prst="rect">
            <a:avLst/>
          </a:prstGeom>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79" name="Google Shape;79;gf3f5d4a9c3_1_201"/>
          <p:cNvSpPr txBox="1">
            <a:spLocks noGrp="1"/>
          </p:cNvSpPr>
          <p:nvPr>
            <p:ph type="title"/>
          </p:nvPr>
        </p:nvSpPr>
        <p:spPr>
          <a:xfrm>
            <a:off x="6846050" y="2334317"/>
            <a:ext cx="4392300" cy="785700"/>
          </a:xfrm>
          <a:prstGeom prst="rect">
            <a:avLst/>
          </a:prstGeom>
        </p:spPr>
        <p:txBody>
          <a:bodyPr spcFirstLastPara="1" wrap="square" lIns="121900" tIns="121900" rIns="121900" bIns="121900" anchor="ctr" anchorCtr="0">
            <a:noAutofit/>
          </a:bodyPr>
          <a:lstStyle>
            <a:lvl1pPr lvl="0"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_1">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gf3f5d4a9c3_1_204"/>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
        <p:nvSpPr>
          <p:cNvPr id="82" name="Google Shape;82;gf3f5d4a9c3_1_204"/>
          <p:cNvSpPr txBox="1">
            <a:spLocks noGrp="1"/>
          </p:cNvSpPr>
          <p:nvPr>
            <p:ph type="subTitle" idx="1"/>
          </p:nvPr>
        </p:nvSpPr>
        <p:spPr>
          <a:xfrm>
            <a:off x="2844186" y="2252250"/>
            <a:ext cx="5171100" cy="387300"/>
          </a:xfrm>
          <a:prstGeom prst="rect">
            <a:avLst/>
          </a:prstGeom>
        </p:spPr>
        <p:txBody>
          <a:bodyPr spcFirstLastPara="1" wrap="square" lIns="121900" tIns="121900" rIns="121900" bIns="121900" anchor="ctr" anchorCtr="0">
            <a:noAutofit/>
          </a:bodyPr>
          <a:lstStyle>
            <a:lvl1pPr lvl="0"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SzPts val="2400"/>
              <a:buFont typeface="Prompt"/>
              <a:buNone/>
              <a:defRPr sz="2400" b="1">
                <a:latin typeface="Prompt"/>
                <a:ea typeface="Prompt"/>
                <a:cs typeface="Prompt"/>
                <a:sym typeface="Prompt"/>
              </a:defRPr>
            </a:lvl2pPr>
            <a:lvl3pPr lvl="2" algn="ctr" rtl="0">
              <a:lnSpc>
                <a:spcPct val="100000"/>
              </a:lnSpc>
              <a:spcBef>
                <a:spcPts val="0"/>
              </a:spcBef>
              <a:spcAft>
                <a:spcPts val="0"/>
              </a:spcAft>
              <a:buSzPts val="2400"/>
              <a:buFont typeface="Prompt"/>
              <a:buNone/>
              <a:defRPr sz="2400" b="1">
                <a:latin typeface="Prompt"/>
                <a:ea typeface="Prompt"/>
                <a:cs typeface="Prompt"/>
                <a:sym typeface="Prompt"/>
              </a:defRPr>
            </a:lvl3pPr>
            <a:lvl4pPr lvl="3" algn="ctr" rtl="0">
              <a:lnSpc>
                <a:spcPct val="100000"/>
              </a:lnSpc>
              <a:spcBef>
                <a:spcPts val="0"/>
              </a:spcBef>
              <a:spcAft>
                <a:spcPts val="0"/>
              </a:spcAft>
              <a:buSzPts val="2400"/>
              <a:buFont typeface="Prompt"/>
              <a:buNone/>
              <a:defRPr sz="2400" b="1">
                <a:latin typeface="Prompt"/>
                <a:ea typeface="Prompt"/>
                <a:cs typeface="Prompt"/>
                <a:sym typeface="Prompt"/>
              </a:defRPr>
            </a:lvl4pPr>
            <a:lvl5pPr lvl="4" algn="ctr" rtl="0">
              <a:lnSpc>
                <a:spcPct val="100000"/>
              </a:lnSpc>
              <a:spcBef>
                <a:spcPts val="0"/>
              </a:spcBef>
              <a:spcAft>
                <a:spcPts val="0"/>
              </a:spcAft>
              <a:buSzPts val="2400"/>
              <a:buFont typeface="Prompt"/>
              <a:buNone/>
              <a:defRPr sz="2400" b="1">
                <a:latin typeface="Prompt"/>
                <a:ea typeface="Prompt"/>
                <a:cs typeface="Prompt"/>
                <a:sym typeface="Prompt"/>
              </a:defRPr>
            </a:lvl5pPr>
            <a:lvl6pPr lvl="5" algn="ctr" rtl="0">
              <a:lnSpc>
                <a:spcPct val="100000"/>
              </a:lnSpc>
              <a:spcBef>
                <a:spcPts val="0"/>
              </a:spcBef>
              <a:spcAft>
                <a:spcPts val="0"/>
              </a:spcAft>
              <a:buSzPts val="2400"/>
              <a:buFont typeface="Prompt"/>
              <a:buNone/>
              <a:defRPr sz="2400" b="1">
                <a:latin typeface="Prompt"/>
                <a:ea typeface="Prompt"/>
                <a:cs typeface="Prompt"/>
                <a:sym typeface="Prompt"/>
              </a:defRPr>
            </a:lvl6pPr>
            <a:lvl7pPr lvl="6" algn="ctr" rtl="0">
              <a:lnSpc>
                <a:spcPct val="100000"/>
              </a:lnSpc>
              <a:spcBef>
                <a:spcPts val="0"/>
              </a:spcBef>
              <a:spcAft>
                <a:spcPts val="0"/>
              </a:spcAft>
              <a:buSzPts val="2400"/>
              <a:buFont typeface="Prompt"/>
              <a:buNone/>
              <a:defRPr sz="2400" b="1">
                <a:latin typeface="Prompt"/>
                <a:ea typeface="Prompt"/>
                <a:cs typeface="Prompt"/>
                <a:sym typeface="Prompt"/>
              </a:defRPr>
            </a:lvl7pPr>
            <a:lvl8pPr lvl="7" algn="ctr" rtl="0">
              <a:lnSpc>
                <a:spcPct val="100000"/>
              </a:lnSpc>
              <a:spcBef>
                <a:spcPts val="0"/>
              </a:spcBef>
              <a:spcAft>
                <a:spcPts val="0"/>
              </a:spcAft>
              <a:buSzPts val="2400"/>
              <a:buFont typeface="Prompt"/>
              <a:buNone/>
              <a:defRPr sz="2400" b="1">
                <a:latin typeface="Prompt"/>
                <a:ea typeface="Prompt"/>
                <a:cs typeface="Prompt"/>
                <a:sym typeface="Prompt"/>
              </a:defRPr>
            </a:lvl8pPr>
            <a:lvl9pPr lvl="8" algn="ctr"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83" name="Google Shape;83;gf3f5d4a9c3_1_204"/>
          <p:cNvSpPr txBox="1">
            <a:spLocks noGrp="1"/>
          </p:cNvSpPr>
          <p:nvPr>
            <p:ph type="subTitle" idx="2"/>
          </p:nvPr>
        </p:nvSpPr>
        <p:spPr>
          <a:xfrm>
            <a:off x="2844200" y="2723484"/>
            <a:ext cx="5171100" cy="524700"/>
          </a:xfrm>
          <a:prstGeom prst="rect">
            <a:avLst/>
          </a:prstGeom>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84" name="Google Shape;84;gf3f5d4a9c3_1_204"/>
          <p:cNvSpPr txBox="1">
            <a:spLocks noGrp="1"/>
          </p:cNvSpPr>
          <p:nvPr>
            <p:ph type="subTitle" idx="3"/>
          </p:nvPr>
        </p:nvSpPr>
        <p:spPr>
          <a:xfrm>
            <a:off x="2844186" y="4280000"/>
            <a:ext cx="5171100" cy="387300"/>
          </a:xfrm>
          <a:prstGeom prst="rect">
            <a:avLst/>
          </a:prstGeom>
        </p:spPr>
        <p:txBody>
          <a:bodyPr spcFirstLastPara="1" wrap="square" lIns="121900" tIns="121900" rIns="121900" bIns="121900" anchor="ctr" anchorCtr="0">
            <a:noAutofit/>
          </a:bodyPr>
          <a:lstStyle>
            <a:lvl1pPr lvl="0" rtl="0">
              <a:lnSpc>
                <a:spcPct val="100000"/>
              </a:lnSpc>
              <a:spcBef>
                <a:spcPts val="0"/>
              </a:spcBef>
              <a:spcAft>
                <a:spcPts val="0"/>
              </a:spcAft>
              <a:buSzPts val="2400"/>
              <a:buFont typeface="Prompt"/>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SzPts val="2400"/>
              <a:buFont typeface="Prompt"/>
              <a:buNone/>
              <a:defRPr sz="2400" b="1">
                <a:latin typeface="Prompt"/>
                <a:ea typeface="Prompt"/>
                <a:cs typeface="Prompt"/>
                <a:sym typeface="Prompt"/>
              </a:defRPr>
            </a:lvl2pPr>
            <a:lvl3pPr lvl="2" algn="ctr" rtl="0">
              <a:lnSpc>
                <a:spcPct val="100000"/>
              </a:lnSpc>
              <a:spcBef>
                <a:spcPts val="0"/>
              </a:spcBef>
              <a:spcAft>
                <a:spcPts val="0"/>
              </a:spcAft>
              <a:buSzPts val="2400"/>
              <a:buFont typeface="Prompt"/>
              <a:buNone/>
              <a:defRPr sz="2400" b="1">
                <a:latin typeface="Prompt"/>
                <a:ea typeface="Prompt"/>
                <a:cs typeface="Prompt"/>
                <a:sym typeface="Prompt"/>
              </a:defRPr>
            </a:lvl3pPr>
            <a:lvl4pPr lvl="3" algn="ctr" rtl="0">
              <a:lnSpc>
                <a:spcPct val="100000"/>
              </a:lnSpc>
              <a:spcBef>
                <a:spcPts val="0"/>
              </a:spcBef>
              <a:spcAft>
                <a:spcPts val="0"/>
              </a:spcAft>
              <a:buSzPts val="2400"/>
              <a:buFont typeface="Prompt"/>
              <a:buNone/>
              <a:defRPr sz="2400" b="1">
                <a:latin typeface="Prompt"/>
                <a:ea typeface="Prompt"/>
                <a:cs typeface="Prompt"/>
                <a:sym typeface="Prompt"/>
              </a:defRPr>
            </a:lvl4pPr>
            <a:lvl5pPr lvl="4" algn="ctr" rtl="0">
              <a:lnSpc>
                <a:spcPct val="100000"/>
              </a:lnSpc>
              <a:spcBef>
                <a:spcPts val="0"/>
              </a:spcBef>
              <a:spcAft>
                <a:spcPts val="0"/>
              </a:spcAft>
              <a:buSzPts val="2400"/>
              <a:buFont typeface="Prompt"/>
              <a:buNone/>
              <a:defRPr sz="2400" b="1">
                <a:latin typeface="Prompt"/>
                <a:ea typeface="Prompt"/>
                <a:cs typeface="Prompt"/>
                <a:sym typeface="Prompt"/>
              </a:defRPr>
            </a:lvl5pPr>
            <a:lvl6pPr lvl="5" algn="ctr" rtl="0">
              <a:lnSpc>
                <a:spcPct val="100000"/>
              </a:lnSpc>
              <a:spcBef>
                <a:spcPts val="0"/>
              </a:spcBef>
              <a:spcAft>
                <a:spcPts val="0"/>
              </a:spcAft>
              <a:buSzPts val="2400"/>
              <a:buFont typeface="Prompt"/>
              <a:buNone/>
              <a:defRPr sz="2400" b="1">
                <a:latin typeface="Prompt"/>
                <a:ea typeface="Prompt"/>
                <a:cs typeface="Prompt"/>
                <a:sym typeface="Prompt"/>
              </a:defRPr>
            </a:lvl6pPr>
            <a:lvl7pPr lvl="6" algn="ctr" rtl="0">
              <a:lnSpc>
                <a:spcPct val="100000"/>
              </a:lnSpc>
              <a:spcBef>
                <a:spcPts val="0"/>
              </a:spcBef>
              <a:spcAft>
                <a:spcPts val="0"/>
              </a:spcAft>
              <a:buSzPts val="2400"/>
              <a:buFont typeface="Prompt"/>
              <a:buNone/>
              <a:defRPr sz="2400" b="1">
                <a:latin typeface="Prompt"/>
                <a:ea typeface="Prompt"/>
                <a:cs typeface="Prompt"/>
                <a:sym typeface="Prompt"/>
              </a:defRPr>
            </a:lvl7pPr>
            <a:lvl8pPr lvl="7" algn="ctr" rtl="0">
              <a:lnSpc>
                <a:spcPct val="100000"/>
              </a:lnSpc>
              <a:spcBef>
                <a:spcPts val="0"/>
              </a:spcBef>
              <a:spcAft>
                <a:spcPts val="0"/>
              </a:spcAft>
              <a:buSzPts val="2400"/>
              <a:buFont typeface="Prompt"/>
              <a:buNone/>
              <a:defRPr sz="2400" b="1">
                <a:latin typeface="Prompt"/>
                <a:ea typeface="Prompt"/>
                <a:cs typeface="Prompt"/>
                <a:sym typeface="Prompt"/>
              </a:defRPr>
            </a:lvl8pPr>
            <a:lvl9pPr lvl="8" algn="ctr" rtl="0">
              <a:lnSpc>
                <a:spcPct val="100000"/>
              </a:lnSpc>
              <a:spcBef>
                <a:spcPts val="0"/>
              </a:spcBef>
              <a:spcAft>
                <a:spcPts val="0"/>
              </a:spcAft>
              <a:buSzPts val="2400"/>
              <a:buFont typeface="Prompt"/>
              <a:buNone/>
              <a:defRPr sz="2400" b="1">
                <a:latin typeface="Prompt"/>
                <a:ea typeface="Prompt"/>
                <a:cs typeface="Prompt"/>
                <a:sym typeface="Prompt"/>
              </a:defRPr>
            </a:lvl9pPr>
          </a:lstStyle>
          <a:p>
            <a:endParaRPr/>
          </a:p>
        </p:txBody>
      </p:sp>
      <p:sp>
        <p:nvSpPr>
          <p:cNvPr id="85" name="Google Shape;85;gf3f5d4a9c3_1_204"/>
          <p:cNvSpPr txBox="1">
            <a:spLocks noGrp="1"/>
          </p:cNvSpPr>
          <p:nvPr>
            <p:ph type="subTitle" idx="4"/>
          </p:nvPr>
        </p:nvSpPr>
        <p:spPr>
          <a:xfrm>
            <a:off x="2844200" y="4751201"/>
            <a:ext cx="5171100" cy="524700"/>
          </a:xfrm>
          <a:prstGeom prst="rect">
            <a:avLst/>
          </a:prstGeom>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a:alphaModFix/>
          </a:blip>
          <a:stretch>
            <a:fillRect/>
          </a:stretch>
        </a:blipFill>
        <a:effectLst/>
      </p:bgPr>
    </p:bg>
    <p:spTree>
      <p:nvGrpSpPr>
        <p:cNvPr id="1" name="Shape 86"/>
        <p:cNvGrpSpPr/>
        <p:nvPr/>
      </p:nvGrpSpPr>
      <p:grpSpPr>
        <a:xfrm>
          <a:off x="0" y="0"/>
          <a:ext cx="0" cy="0"/>
          <a:chOff x="0" y="0"/>
          <a:chExt cx="0" cy="0"/>
        </a:xfrm>
      </p:grpSpPr>
      <p:sp>
        <p:nvSpPr>
          <p:cNvPr id="87" name="Google Shape;87;gf3f5d4a9c3_1_210"/>
          <p:cNvSpPr txBox="1">
            <a:spLocks noGrp="1"/>
          </p:cNvSpPr>
          <p:nvPr>
            <p:ph type="subTitle" idx="1"/>
          </p:nvPr>
        </p:nvSpPr>
        <p:spPr>
          <a:xfrm>
            <a:off x="1066200" y="3723267"/>
            <a:ext cx="3115200" cy="40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2pPr>
            <a:lvl3pPr lvl="2"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3pPr>
            <a:lvl4pPr lvl="3"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4pPr>
            <a:lvl5pPr lvl="4"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5pPr>
            <a:lvl6pPr lvl="5"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6pPr>
            <a:lvl7pPr lvl="6"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7pPr>
            <a:lvl8pPr lvl="7"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8pPr>
            <a:lvl9pPr lvl="8"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9pPr>
          </a:lstStyle>
          <a:p>
            <a:endParaRPr/>
          </a:p>
        </p:txBody>
      </p:sp>
      <p:sp>
        <p:nvSpPr>
          <p:cNvPr id="88" name="Google Shape;88;gf3f5d4a9c3_1_210"/>
          <p:cNvSpPr txBox="1">
            <a:spLocks noGrp="1"/>
          </p:cNvSpPr>
          <p:nvPr>
            <p:ph type="subTitle" idx="2"/>
          </p:nvPr>
        </p:nvSpPr>
        <p:spPr>
          <a:xfrm>
            <a:off x="1066200" y="4250733"/>
            <a:ext cx="3115200" cy="968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89" name="Google Shape;89;gf3f5d4a9c3_1_210"/>
          <p:cNvSpPr txBox="1">
            <a:spLocks noGrp="1"/>
          </p:cNvSpPr>
          <p:nvPr>
            <p:ph type="subTitle" idx="3"/>
          </p:nvPr>
        </p:nvSpPr>
        <p:spPr>
          <a:xfrm>
            <a:off x="4538400" y="3911500"/>
            <a:ext cx="3115200" cy="968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solidFill>
                  <a:schemeClr val="dk1"/>
                </a:solidFill>
              </a:defRPr>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90" name="Google Shape;90;gf3f5d4a9c3_1_210"/>
          <p:cNvSpPr txBox="1">
            <a:spLocks noGrp="1"/>
          </p:cNvSpPr>
          <p:nvPr>
            <p:ph type="subTitle" idx="4"/>
          </p:nvPr>
        </p:nvSpPr>
        <p:spPr>
          <a:xfrm>
            <a:off x="8010800" y="4250733"/>
            <a:ext cx="3115200" cy="968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91" name="Google Shape;91;gf3f5d4a9c3_1_210"/>
          <p:cNvSpPr txBox="1">
            <a:spLocks noGrp="1"/>
          </p:cNvSpPr>
          <p:nvPr>
            <p:ph type="subTitle" idx="5"/>
          </p:nvPr>
        </p:nvSpPr>
        <p:spPr>
          <a:xfrm>
            <a:off x="4538400" y="3384033"/>
            <a:ext cx="3115200" cy="40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2"/>
              </a:buClr>
              <a:buSzPts val="2900"/>
              <a:buFont typeface="Kalam"/>
              <a:buNone/>
              <a:defRPr sz="2900" b="1">
                <a:solidFill>
                  <a:schemeClr val="lt2"/>
                </a:solidFill>
                <a:latin typeface="Kalam"/>
                <a:ea typeface="Kalam"/>
                <a:cs typeface="Kalam"/>
                <a:sym typeface="Kalam"/>
              </a:defRPr>
            </a:lvl1pPr>
            <a:lvl2pPr lvl="1"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2pPr>
            <a:lvl3pPr lvl="2"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3pPr>
            <a:lvl4pPr lvl="3"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4pPr>
            <a:lvl5pPr lvl="4"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5pPr>
            <a:lvl6pPr lvl="5"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6pPr>
            <a:lvl7pPr lvl="6"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7pPr>
            <a:lvl8pPr lvl="7"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8pPr>
            <a:lvl9pPr lvl="8"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9pPr>
          </a:lstStyle>
          <a:p>
            <a:endParaRPr/>
          </a:p>
        </p:txBody>
      </p:sp>
      <p:sp>
        <p:nvSpPr>
          <p:cNvPr id="92" name="Google Shape;92;gf3f5d4a9c3_1_210"/>
          <p:cNvSpPr txBox="1">
            <a:spLocks noGrp="1"/>
          </p:cNvSpPr>
          <p:nvPr>
            <p:ph type="subTitle" idx="6"/>
          </p:nvPr>
        </p:nvSpPr>
        <p:spPr>
          <a:xfrm>
            <a:off x="8010600" y="3723267"/>
            <a:ext cx="3115200" cy="40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2pPr>
            <a:lvl3pPr lvl="2"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3pPr>
            <a:lvl4pPr lvl="3"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4pPr>
            <a:lvl5pPr lvl="4"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5pPr>
            <a:lvl6pPr lvl="5"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6pPr>
            <a:lvl7pPr lvl="6"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7pPr>
            <a:lvl8pPr lvl="7"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8pPr>
            <a:lvl9pPr lvl="8"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9pPr>
          </a:lstStyle>
          <a:p>
            <a:endParaRPr/>
          </a:p>
        </p:txBody>
      </p:sp>
      <p:sp>
        <p:nvSpPr>
          <p:cNvPr id="93" name="Google Shape;93;gf3f5d4a9c3_1_210"/>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a:alphaModFix/>
          </a:blip>
          <a:stretch>
            <a:fillRect/>
          </a:stretch>
        </a:blipFill>
        <a:effectLst/>
      </p:bgPr>
    </p:bg>
    <p:spTree>
      <p:nvGrpSpPr>
        <p:cNvPr id="1" name="Shape 94"/>
        <p:cNvGrpSpPr/>
        <p:nvPr/>
      </p:nvGrpSpPr>
      <p:grpSpPr>
        <a:xfrm>
          <a:off x="0" y="0"/>
          <a:ext cx="0" cy="0"/>
          <a:chOff x="0" y="0"/>
          <a:chExt cx="0" cy="0"/>
        </a:xfrm>
      </p:grpSpPr>
      <p:sp>
        <p:nvSpPr>
          <p:cNvPr id="95" name="Google Shape;95;gf3f5d4a9c3_1_218"/>
          <p:cNvSpPr txBox="1">
            <a:spLocks noGrp="1"/>
          </p:cNvSpPr>
          <p:nvPr>
            <p:ph type="subTitle" idx="1"/>
          </p:nvPr>
        </p:nvSpPr>
        <p:spPr>
          <a:xfrm>
            <a:off x="956775" y="4648400"/>
            <a:ext cx="3115200" cy="40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2pPr>
            <a:lvl3pPr lvl="2"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3pPr>
            <a:lvl4pPr lvl="3"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4pPr>
            <a:lvl5pPr lvl="4"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5pPr>
            <a:lvl6pPr lvl="5"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6pPr>
            <a:lvl7pPr lvl="6"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7pPr>
            <a:lvl8pPr lvl="7"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8pPr>
            <a:lvl9pPr lvl="8"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9pPr>
          </a:lstStyle>
          <a:p>
            <a:endParaRPr/>
          </a:p>
        </p:txBody>
      </p:sp>
      <p:sp>
        <p:nvSpPr>
          <p:cNvPr id="96" name="Google Shape;96;gf3f5d4a9c3_1_218"/>
          <p:cNvSpPr txBox="1">
            <a:spLocks noGrp="1"/>
          </p:cNvSpPr>
          <p:nvPr>
            <p:ph type="subTitle" idx="2"/>
          </p:nvPr>
        </p:nvSpPr>
        <p:spPr>
          <a:xfrm>
            <a:off x="956775" y="5175867"/>
            <a:ext cx="3115200" cy="968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97" name="Google Shape;97;gf3f5d4a9c3_1_218"/>
          <p:cNvSpPr txBox="1">
            <a:spLocks noGrp="1"/>
          </p:cNvSpPr>
          <p:nvPr>
            <p:ph type="subTitle" idx="3"/>
          </p:nvPr>
        </p:nvSpPr>
        <p:spPr>
          <a:xfrm>
            <a:off x="4538400" y="5175867"/>
            <a:ext cx="3115200" cy="968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98" name="Google Shape;98;gf3f5d4a9c3_1_218"/>
          <p:cNvSpPr txBox="1">
            <a:spLocks noGrp="1"/>
          </p:cNvSpPr>
          <p:nvPr>
            <p:ph type="subTitle" idx="4"/>
          </p:nvPr>
        </p:nvSpPr>
        <p:spPr>
          <a:xfrm>
            <a:off x="8118358" y="5175867"/>
            <a:ext cx="3115200" cy="9687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Font typeface="Prompt"/>
              <a:buNone/>
              <a:defRPr sz="1900"/>
            </a:lvl1pPr>
            <a:lvl2pPr lvl="1" algn="ctr" rtl="0">
              <a:lnSpc>
                <a:spcPct val="100000"/>
              </a:lnSpc>
              <a:spcBef>
                <a:spcPts val="0"/>
              </a:spcBef>
              <a:spcAft>
                <a:spcPts val="0"/>
              </a:spcAft>
              <a:buSzPts val="1900"/>
              <a:buFont typeface="Prompt"/>
              <a:buNone/>
              <a:defRPr>
                <a:latin typeface="Prompt"/>
                <a:ea typeface="Prompt"/>
                <a:cs typeface="Prompt"/>
                <a:sym typeface="Prompt"/>
              </a:defRPr>
            </a:lvl2pPr>
            <a:lvl3pPr lvl="2" algn="ctr" rtl="0">
              <a:lnSpc>
                <a:spcPct val="100000"/>
              </a:lnSpc>
              <a:spcBef>
                <a:spcPts val="0"/>
              </a:spcBef>
              <a:spcAft>
                <a:spcPts val="0"/>
              </a:spcAft>
              <a:buSzPts val="1900"/>
              <a:buFont typeface="Prompt"/>
              <a:buNone/>
              <a:defRPr>
                <a:latin typeface="Prompt"/>
                <a:ea typeface="Prompt"/>
                <a:cs typeface="Prompt"/>
                <a:sym typeface="Prompt"/>
              </a:defRPr>
            </a:lvl3pPr>
            <a:lvl4pPr lvl="3" algn="ctr" rtl="0">
              <a:lnSpc>
                <a:spcPct val="100000"/>
              </a:lnSpc>
              <a:spcBef>
                <a:spcPts val="0"/>
              </a:spcBef>
              <a:spcAft>
                <a:spcPts val="0"/>
              </a:spcAft>
              <a:buSzPts val="1900"/>
              <a:buFont typeface="Prompt"/>
              <a:buNone/>
              <a:defRPr>
                <a:latin typeface="Prompt"/>
                <a:ea typeface="Prompt"/>
                <a:cs typeface="Prompt"/>
                <a:sym typeface="Prompt"/>
              </a:defRPr>
            </a:lvl4pPr>
            <a:lvl5pPr lvl="4" algn="ctr" rtl="0">
              <a:lnSpc>
                <a:spcPct val="100000"/>
              </a:lnSpc>
              <a:spcBef>
                <a:spcPts val="0"/>
              </a:spcBef>
              <a:spcAft>
                <a:spcPts val="0"/>
              </a:spcAft>
              <a:buSzPts val="1900"/>
              <a:buFont typeface="Prompt"/>
              <a:buNone/>
              <a:defRPr>
                <a:latin typeface="Prompt"/>
                <a:ea typeface="Prompt"/>
                <a:cs typeface="Prompt"/>
                <a:sym typeface="Prompt"/>
              </a:defRPr>
            </a:lvl5pPr>
            <a:lvl6pPr lvl="5" algn="ctr" rtl="0">
              <a:lnSpc>
                <a:spcPct val="100000"/>
              </a:lnSpc>
              <a:spcBef>
                <a:spcPts val="0"/>
              </a:spcBef>
              <a:spcAft>
                <a:spcPts val="0"/>
              </a:spcAft>
              <a:buSzPts val="1900"/>
              <a:buFont typeface="Prompt"/>
              <a:buNone/>
              <a:defRPr>
                <a:latin typeface="Prompt"/>
                <a:ea typeface="Prompt"/>
                <a:cs typeface="Prompt"/>
                <a:sym typeface="Prompt"/>
              </a:defRPr>
            </a:lvl6pPr>
            <a:lvl7pPr lvl="6" algn="ctr" rtl="0">
              <a:lnSpc>
                <a:spcPct val="100000"/>
              </a:lnSpc>
              <a:spcBef>
                <a:spcPts val="0"/>
              </a:spcBef>
              <a:spcAft>
                <a:spcPts val="0"/>
              </a:spcAft>
              <a:buSzPts val="1900"/>
              <a:buFont typeface="Prompt"/>
              <a:buNone/>
              <a:defRPr>
                <a:latin typeface="Prompt"/>
                <a:ea typeface="Prompt"/>
                <a:cs typeface="Prompt"/>
                <a:sym typeface="Prompt"/>
              </a:defRPr>
            </a:lvl7pPr>
            <a:lvl8pPr lvl="7" algn="ctr" rtl="0">
              <a:lnSpc>
                <a:spcPct val="100000"/>
              </a:lnSpc>
              <a:spcBef>
                <a:spcPts val="0"/>
              </a:spcBef>
              <a:spcAft>
                <a:spcPts val="0"/>
              </a:spcAft>
              <a:buSzPts val="1900"/>
              <a:buFont typeface="Prompt"/>
              <a:buNone/>
              <a:defRPr>
                <a:latin typeface="Prompt"/>
                <a:ea typeface="Prompt"/>
                <a:cs typeface="Prompt"/>
                <a:sym typeface="Prompt"/>
              </a:defRPr>
            </a:lvl8pPr>
            <a:lvl9pPr lvl="8" algn="ctr" rtl="0">
              <a:lnSpc>
                <a:spcPct val="100000"/>
              </a:lnSpc>
              <a:spcBef>
                <a:spcPts val="0"/>
              </a:spcBef>
              <a:spcAft>
                <a:spcPts val="0"/>
              </a:spcAft>
              <a:buSzPts val="1900"/>
              <a:buFont typeface="Prompt"/>
              <a:buNone/>
              <a:defRPr>
                <a:latin typeface="Prompt"/>
                <a:ea typeface="Prompt"/>
                <a:cs typeface="Prompt"/>
                <a:sym typeface="Prompt"/>
              </a:defRPr>
            </a:lvl9pPr>
          </a:lstStyle>
          <a:p>
            <a:endParaRPr/>
          </a:p>
        </p:txBody>
      </p:sp>
      <p:sp>
        <p:nvSpPr>
          <p:cNvPr id="99" name="Google Shape;99;gf3f5d4a9c3_1_218"/>
          <p:cNvSpPr txBox="1">
            <a:spLocks noGrp="1"/>
          </p:cNvSpPr>
          <p:nvPr>
            <p:ph type="subTitle" idx="5"/>
          </p:nvPr>
        </p:nvSpPr>
        <p:spPr>
          <a:xfrm>
            <a:off x="4538400" y="4648400"/>
            <a:ext cx="3115200" cy="40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2pPr>
            <a:lvl3pPr lvl="2"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3pPr>
            <a:lvl4pPr lvl="3"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4pPr>
            <a:lvl5pPr lvl="4"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5pPr>
            <a:lvl6pPr lvl="5"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6pPr>
            <a:lvl7pPr lvl="6"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7pPr>
            <a:lvl8pPr lvl="7"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8pPr>
            <a:lvl9pPr lvl="8"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9pPr>
          </a:lstStyle>
          <a:p>
            <a:endParaRPr/>
          </a:p>
        </p:txBody>
      </p:sp>
      <p:sp>
        <p:nvSpPr>
          <p:cNvPr id="100" name="Google Shape;100;gf3f5d4a9c3_1_218"/>
          <p:cNvSpPr txBox="1">
            <a:spLocks noGrp="1"/>
          </p:cNvSpPr>
          <p:nvPr>
            <p:ph type="subTitle" idx="6"/>
          </p:nvPr>
        </p:nvSpPr>
        <p:spPr>
          <a:xfrm>
            <a:off x="8118358" y="4648400"/>
            <a:ext cx="3115200" cy="4065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2pPr>
            <a:lvl3pPr lvl="2"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3pPr>
            <a:lvl4pPr lvl="3"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4pPr>
            <a:lvl5pPr lvl="4"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5pPr>
            <a:lvl6pPr lvl="5"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6pPr>
            <a:lvl7pPr lvl="6"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7pPr>
            <a:lvl8pPr lvl="7"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8pPr>
            <a:lvl9pPr lvl="8" algn="ctr" rtl="0">
              <a:lnSpc>
                <a:spcPct val="100000"/>
              </a:lnSpc>
              <a:spcBef>
                <a:spcPts val="0"/>
              </a:spcBef>
              <a:spcAft>
                <a:spcPts val="0"/>
              </a:spcAft>
              <a:buClr>
                <a:schemeClr val="dk2"/>
              </a:buClr>
              <a:buSzPts val="2900"/>
              <a:buFont typeface="Kalam"/>
              <a:buNone/>
              <a:defRPr sz="2900" b="1">
                <a:solidFill>
                  <a:schemeClr val="dk2"/>
                </a:solidFill>
                <a:latin typeface="Kalam"/>
                <a:ea typeface="Kalam"/>
                <a:cs typeface="Kalam"/>
                <a:sym typeface="Kalam"/>
              </a:defRPr>
            </a:lvl9pPr>
          </a:lstStyle>
          <a:p>
            <a:endParaRPr/>
          </a:p>
        </p:txBody>
      </p:sp>
      <p:sp>
        <p:nvSpPr>
          <p:cNvPr id="101" name="Google Shape;101;gf3f5d4a9c3_1_218"/>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a:alphaModFix/>
          </a:blip>
          <a:stretch>
            <a:fillRect/>
          </a:stretch>
        </a:blipFill>
        <a:effectLst/>
      </p:bgPr>
    </p:bg>
    <p:spTree>
      <p:nvGrpSpPr>
        <p:cNvPr id="1" name="Shape 102"/>
        <p:cNvGrpSpPr/>
        <p:nvPr/>
      </p:nvGrpSpPr>
      <p:grpSpPr>
        <a:xfrm>
          <a:off x="0" y="0"/>
          <a:ext cx="0" cy="0"/>
          <a:chOff x="0" y="0"/>
          <a:chExt cx="0" cy="0"/>
        </a:xfrm>
      </p:grpSpPr>
      <p:sp>
        <p:nvSpPr>
          <p:cNvPr id="103" name="Google Shape;103;gf3f5d4a9c3_1_226"/>
          <p:cNvSpPr txBox="1">
            <a:spLocks noGrp="1"/>
          </p:cNvSpPr>
          <p:nvPr>
            <p:ph type="subTitle" idx="1"/>
          </p:nvPr>
        </p:nvSpPr>
        <p:spPr>
          <a:xfrm>
            <a:off x="986267" y="2780142"/>
            <a:ext cx="2183100" cy="646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04" name="Google Shape;104;gf3f5d4a9c3_1_226"/>
          <p:cNvSpPr txBox="1">
            <a:spLocks noGrp="1"/>
          </p:cNvSpPr>
          <p:nvPr>
            <p:ph type="subTitle" idx="2"/>
          </p:nvPr>
        </p:nvSpPr>
        <p:spPr>
          <a:xfrm>
            <a:off x="986267" y="3509908"/>
            <a:ext cx="2183100" cy="7860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05" name="Google Shape;105;gf3f5d4a9c3_1_226"/>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grpSp>
        <p:nvGrpSpPr>
          <p:cNvPr id="106" name="Google Shape;106;gf3f5d4a9c3_1_226"/>
          <p:cNvGrpSpPr/>
          <p:nvPr/>
        </p:nvGrpSpPr>
        <p:grpSpPr>
          <a:xfrm>
            <a:off x="422936" y="1448892"/>
            <a:ext cx="846799" cy="974139"/>
            <a:chOff x="255179" y="770398"/>
            <a:chExt cx="1039272" cy="1195556"/>
          </a:xfrm>
        </p:grpSpPr>
        <p:grpSp>
          <p:nvGrpSpPr>
            <p:cNvPr id="107" name="Google Shape;107;gf3f5d4a9c3_1_226"/>
            <p:cNvGrpSpPr/>
            <p:nvPr/>
          </p:nvGrpSpPr>
          <p:grpSpPr>
            <a:xfrm rot="-1664763">
              <a:off x="390309" y="905116"/>
              <a:ext cx="769011" cy="770490"/>
              <a:chOff x="3949250" y="1525675"/>
              <a:chExt cx="268700" cy="269200"/>
            </a:xfrm>
          </p:grpSpPr>
          <p:sp>
            <p:nvSpPr>
              <p:cNvPr id="108" name="Google Shape;108;gf3f5d4a9c3_1_22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FFF"/>
                  </a:gs>
                  <a:gs pos="5000">
                    <a:srgbClr val="FFFFFF"/>
                  </a:gs>
                  <a:gs pos="10000">
                    <a:srgbClr val="FFFFFF"/>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9" name="Google Shape;109;gf3f5d4a9c3_1_22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0" name="Google Shape;110;gf3f5d4a9c3_1_22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11" name="Google Shape;111;gf3f5d4a9c3_1_226"/>
            <p:cNvGrpSpPr/>
            <p:nvPr/>
          </p:nvGrpSpPr>
          <p:grpSpPr>
            <a:xfrm rot="-1664645">
              <a:off x="404259" y="1691687"/>
              <a:ext cx="233016" cy="233449"/>
              <a:chOff x="3949250" y="1525675"/>
              <a:chExt cx="268700" cy="269200"/>
            </a:xfrm>
          </p:grpSpPr>
          <p:sp>
            <p:nvSpPr>
              <p:cNvPr id="112" name="Google Shape;112;gf3f5d4a9c3_1_22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3DE"/>
                  </a:gs>
                  <a:gs pos="5000">
                    <a:srgbClr val="FFF3DE"/>
                  </a:gs>
                  <a:gs pos="10000">
                    <a:srgbClr val="FFF3DE"/>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3" name="Google Shape;113;gf3f5d4a9c3_1_22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14" name="Google Shape;114;gf3f5d4a9c3_1_22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sp>
        <p:nvSpPr>
          <p:cNvPr id="115" name="Google Shape;115;gf3f5d4a9c3_1_226"/>
          <p:cNvSpPr txBox="1">
            <a:spLocks noGrp="1"/>
          </p:cNvSpPr>
          <p:nvPr>
            <p:ph type="subTitle" idx="3"/>
          </p:nvPr>
        </p:nvSpPr>
        <p:spPr>
          <a:xfrm>
            <a:off x="3665033" y="2780142"/>
            <a:ext cx="2183100" cy="646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16" name="Google Shape;116;gf3f5d4a9c3_1_226"/>
          <p:cNvSpPr txBox="1">
            <a:spLocks noGrp="1"/>
          </p:cNvSpPr>
          <p:nvPr>
            <p:ph type="subTitle" idx="4"/>
          </p:nvPr>
        </p:nvSpPr>
        <p:spPr>
          <a:xfrm>
            <a:off x="3665033" y="3509908"/>
            <a:ext cx="2183100" cy="7860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17" name="Google Shape;117;gf3f5d4a9c3_1_226"/>
          <p:cNvSpPr txBox="1">
            <a:spLocks noGrp="1"/>
          </p:cNvSpPr>
          <p:nvPr>
            <p:ph type="subTitle" idx="5"/>
          </p:nvPr>
        </p:nvSpPr>
        <p:spPr>
          <a:xfrm>
            <a:off x="6343800" y="2309300"/>
            <a:ext cx="2183100" cy="646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1"/>
              </a:buClr>
              <a:buSzPts val="3200"/>
              <a:buFont typeface="Bebas Neue"/>
              <a:buNone/>
              <a:defRPr sz="2900" b="1">
                <a:solidFill>
                  <a:schemeClr val="lt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18" name="Google Shape;118;gf3f5d4a9c3_1_226"/>
          <p:cNvSpPr txBox="1">
            <a:spLocks noGrp="1"/>
          </p:cNvSpPr>
          <p:nvPr>
            <p:ph type="subTitle" idx="6"/>
          </p:nvPr>
        </p:nvSpPr>
        <p:spPr>
          <a:xfrm>
            <a:off x="6343800" y="3039067"/>
            <a:ext cx="2183100" cy="7860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solidFill>
                  <a:schemeClr val="dk1"/>
                </a:solidFill>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19" name="Google Shape;119;gf3f5d4a9c3_1_226"/>
          <p:cNvSpPr txBox="1">
            <a:spLocks noGrp="1"/>
          </p:cNvSpPr>
          <p:nvPr>
            <p:ph type="subTitle" idx="7"/>
          </p:nvPr>
        </p:nvSpPr>
        <p:spPr>
          <a:xfrm>
            <a:off x="9022533" y="2780142"/>
            <a:ext cx="2183100" cy="6468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20" name="Google Shape;120;gf3f5d4a9c3_1_226"/>
          <p:cNvSpPr txBox="1">
            <a:spLocks noGrp="1"/>
          </p:cNvSpPr>
          <p:nvPr>
            <p:ph type="subTitle" idx="8"/>
          </p:nvPr>
        </p:nvSpPr>
        <p:spPr>
          <a:xfrm>
            <a:off x="9022533" y="3509908"/>
            <a:ext cx="2183100" cy="786000"/>
          </a:xfrm>
          <a:prstGeom prst="rect">
            <a:avLst/>
          </a:prstGeom>
          <a:ln>
            <a:noFill/>
          </a:ln>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grpSp>
        <p:nvGrpSpPr>
          <p:cNvPr id="121" name="Google Shape;121;gf3f5d4a9c3_1_226"/>
          <p:cNvGrpSpPr/>
          <p:nvPr/>
        </p:nvGrpSpPr>
        <p:grpSpPr>
          <a:xfrm flipH="1">
            <a:off x="10922255" y="1448904"/>
            <a:ext cx="846799" cy="974139"/>
            <a:chOff x="255179" y="770398"/>
            <a:chExt cx="1039272" cy="1195556"/>
          </a:xfrm>
        </p:grpSpPr>
        <p:grpSp>
          <p:nvGrpSpPr>
            <p:cNvPr id="122" name="Google Shape;122;gf3f5d4a9c3_1_226"/>
            <p:cNvGrpSpPr/>
            <p:nvPr/>
          </p:nvGrpSpPr>
          <p:grpSpPr>
            <a:xfrm rot="-1664763">
              <a:off x="390309" y="905116"/>
              <a:ext cx="769011" cy="770490"/>
              <a:chOff x="3949250" y="1525675"/>
              <a:chExt cx="268700" cy="269200"/>
            </a:xfrm>
          </p:grpSpPr>
          <p:sp>
            <p:nvSpPr>
              <p:cNvPr id="123" name="Google Shape;123;gf3f5d4a9c3_1_22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FFF"/>
                  </a:gs>
                  <a:gs pos="5000">
                    <a:srgbClr val="FFFFFF"/>
                  </a:gs>
                  <a:gs pos="10000">
                    <a:srgbClr val="FFFFFF"/>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4" name="Google Shape;124;gf3f5d4a9c3_1_22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5" name="Google Shape;125;gf3f5d4a9c3_1_22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26" name="Google Shape;126;gf3f5d4a9c3_1_226"/>
            <p:cNvGrpSpPr/>
            <p:nvPr/>
          </p:nvGrpSpPr>
          <p:grpSpPr>
            <a:xfrm rot="-1664645">
              <a:off x="404259" y="1691687"/>
              <a:ext cx="233016" cy="233449"/>
              <a:chOff x="3949250" y="1525675"/>
              <a:chExt cx="268700" cy="269200"/>
            </a:xfrm>
          </p:grpSpPr>
          <p:sp>
            <p:nvSpPr>
              <p:cNvPr id="127" name="Google Shape;127;gf3f5d4a9c3_1_22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3DE"/>
                  </a:gs>
                  <a:gs pos="5000">
                    <a:srgbClr val="FFF3DE"/>
                  </a:gs>
                  <a:gs pos="10000">
                    <a:srgbClr val="FFF3DE"/>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8" name="Google Shape;128;gf3f5d4a9c3_1_22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29" name="Google Shape;129;gf3f5d4a9c3_1_22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1">
  <p:cSld name="BLANK_1_1_1_1_2">
    <p:bg>
      <p:bgPr>
        <a:blipFill>
          <a:blip r:embed="rId2">
            <a:alphaModFix/>
          </a:blip>
          <a:stretch>
            <a:fillRect/>
          </a:stretch>
        </a:blipFill>
        <a:effectLst/>
      </p:bgPr>
    </p:bg>
    <p:spTree>
      <p:nvGrpSpPr>
        <p:cNvPr id="1" name="Shape 130"/>
        <p:cNvGrpSpPr/>
        <p:nvPr/>
      </p:nvGrpSpPr>
      <p:grpSpPr>
        <a:xfrm>
          <a:off x="0" y="0"/>
          <a:ext cx="0" cy="0"/>
          <a:chOff x="0" y="0"/>
          <a:chExt cx="0" cy="0"/>
        </a:xfrm>
      </p:grpSpPr>
      <p:sp>
        <p:nvSpPr>
          <p:cNvPr id="131" name="Google Shape;131;gf3f5d4a9c3_1_254"/>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
        <p:nvSpPr>
          <p:cNvPr id="132" name="Google Shape;132;gf3f5d4a9c3_1_254"/>
          <p:cNvSpPr txBox="1">
            <a:spLocks noGrp="1"/>
          </p:cNvSpPr>
          <p:nvPr>
            <p:ph type="subTitle" idx="1"/>
          </p:nvPr>
        </p:nvSpPr>
        <p:spPr>
          <a:xfrm>
            <a:off x="2397367" y="1789233"/>
            <a:ext cx="4155300" cy="28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33" name="Google Shape;133;gf3f5d4a9c3_1_254"/>
          <p:cNvSpPr txBox="1">
            <a:spLocks noGrp="1"/>
          </p:cNvSpPr>
          <p:nvPr>
            <p:ph type="subTitle" idx="2"/>
          </p:nvPr>
        </p:nvSpPr>
        <p:spPr>
          <a:xfrm>
            <a:off x="2397367" y="2177233"/>
            <a:ext cx="4155300" cy="3453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34" name="Google Shape;134;gf3f5d4a9c3_1_254"/>
          <p:cNvSpPr txBox="1">
            <a:spLocks noGrp="1"/>
          </p:cNvSpPr>
          <p:nvPr>
            <p:ph type="subTitle" idx="3"/>
          </p:nvPr>
        </p:nvSpPr>
        <p:spPr>
          <a:xfrm>
            <a:off x="4339300" y="2944250"/>
            <a:ext cx="4155300" cy="286500"/>
          </a:xfrm>
          <a:prstGeom prst="rect">
            <a:avLst/>
          </a:prstGeom>
          <a:ln>
            <a:noFill/>
          </a:ln>
        </p:spPr>
        <p:txBody>
          <a:bodyPr spcFirstLastPara="1" wrap="square" lIns="121900" tIns="121900" rIns="121900" bIns="121900" anchor="ctr" anchorCtr="0">
            <a:noAutofit/>
          </a:bodyPr>
          <a:lstStyle>
            <a:lvl1pPr lvl="0" algn="r"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35" name="Google Shape;135;gf3f5d4a9c3_1_254"/>
          <p:cNvSpPr txBox="1">
            <a:spLocks noGrp="1"/>
          </p:cNvSpPr>
          <p:nvPr>
            <p:ph type="subTitle" idx="4"/>
          </p:nvPr>
        </p:nvSpPr>
        <p:spPr>
          <a:xfrm>
            <a:off x="4339300" y="3332250"/>
            <a:ext cx="4155300" cy="345300"/>
          </a:xfrm>
          <a:prstGeom prst="rect">
            <a:avLst/>
          </a:prstGeom>
          <a:ln>
            <a:noFill/>
          </a:ln>
        </p:spPr>
        <p:txBody>
          <a:bodyPr spcFirstLastPara="1" wrap="square" lIns="121900" tIns="121900" rIns="121900" bIns="121900" anchor="ctr" anchorCtr="0">
            <a:noAutofit/>
          </a:bodyPr>
          <a:lstStyle>
            <a:lvl1pPr lvl="0" algn="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36" name="Google Shape;136;gf3f5d4a9c3_1_254"/>
          <p:cNvSpPr txBox="1">
            <a:spLocks noGrp="1"/>
          </p:cNvSpPr>
          <p:nvPr>
            <p:ph type="subTitle" idx="5"/>
          </p:nvPr>
        </p:nvSpPr>
        <p:spPr>
          <a:xfrm>
            <a:off x="3697533" y="4099233"/>
            <a:ext cx="4155300" cy="28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37" name="Google Shape;137;gf3f5d4a9c3_1_254"/>
          <p:cNvSpPr txBox="1">
            <a:spLocks noGrp="1"/>
          </p:cNvSpPr>
          <p:nvPr>
            <p:ph type="subTitle" idx="6"/>
          </p:nvPr>
        </p:nvSpPr>
        <p:spPr>
          <a:xfrm>
            <a:off x="3697533" y="4487233"/>
            <a:ext cx="4155300" cy="3453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38" name="Google Shape;138;gf3f5d4a9c3_1_254"/>
          <p:cNvSpPr txBox="1">
            <a:spLocks noGrp="1"/>
          </p:cNvSpPr>
          <p:nvPr>
            <p:ph type="subTitle" idx="7"/>
          </p:nvPr>
        </p:nvSpPr>
        <p:spPr>
          <a:xfrm>
            <a:off x="5642733" y="5254267"/>
            <a:ext cx="4155300" cy="286500"/>
          </a:xfrm>
          <a:prstGeom prst="rect">
            <a:avLst/>
          </a:prstGeom>
          <a:ln>
            <a:noFill/>
          </a:ln>
        </p:spPr>
        <p:txBody>
          <a:bodyPr spcFirstLastPara="1" wrap="square" lIns="121900" tIns="121900" rIns="121900" bIns="121900" anchor="ctr" anchorCtr="0">
            <a:noAutofit/>
          </a:bodyPr>
          <a:lstStyle>
            <a:lvl1pPr lvl="0" algn="r"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39" name="Google Shape;139;gf3f5d4a9c3_1_254"/>
          <p:cNvSpPr txBox="1">
            <a:spLocks noGrp="1"/>
          </p:cNvSpPr>
          <p:nvPr>
            <p:ph type="subTitle" idx="8"/>
          </p:nvPr>
        </p:nvSpPr>
        <p:spPr>
          <a:xfrm>
            <a:off x="5642733" y="5642267"/>
            <a:ext cx="4155300" cy="345300"/>
          </a:xfrm>
          <a:prstGeom prst="rect">
            <a:avLst/>
          </a:prstGeom>
          <a:ln>
            <a:noFill/>
          </a:ln>
        </p:spPr>
        <p:txBody>
          <a:bodyPr spcFirstLastPara="1" wrap="square" lIns="121900" tIns="121900" rIns="121900" bIns="121900" anchor="ctr" anchorCtr="0">
            <a:noAutofit/>
          </a:bodyPr>
          <a:lstStyle>
            <a:lvl1pPr lvl="0" algn="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a:alphaModFix/>
          </a:blip>
          <a:stretch>
            <a:fillRect/>
          </a:stretch>
        </a:blipFill>
        <a:effectLst/>
      </p:bgPr>
    </p:bg>
    <p:spTree>
      <p:nvGrpSpPr>
        <p:cNvPr id="1" name="Shape 140"/>
        <p:cNvGrpSpPr/>
        <p:nvPr/>
      </p:nvGrpSpPr>
      <p:grpSpPr>
        <a:xfrm>
          <a:off x="0" y="0"/>
          <a:ext cx="0" cy="0"/>
          <a:chOff x="0" y="0"/>
          <a:chExt cx="0" cy="0"/>
        </a:xfrm>
      </p:grpSpPr>
      <p:sp>
        <p:nvSpPr>
          <p:cNvPr id="141" name="Google Shape;141;gf3f5d4a9c3_1_264"/>
          <p:cNvSpPr txBox="1">
            <a:spLocks noGrp="1"/>
          </p:cNvSpPr>
          <p:nvPr>
            <p:ph type="subTitle" idx="1"/>
          </p:nvPr>
        </p:nvSpPr>
        <p:spPr>
          <a:xfrm>
            <a:off x="959933" y="2729948"/>
            <a:ext cx="3115200" cy="64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42" name="Google Shape;142;gf3f5d4a9c3_1_264"/>
          <p:cNvSpPr txBox="1">
            <a:spLocks noGrp="1"/>
          </p:cNvSpPr>
          <p:nvPr>
            <p:ph type="subTitle" idx="2"/>
          </p:nvPr>
        </p:nvSpPr>
        <p:spPr>
          <a:xfrm>
            <a:off x="4538333" y="2729948"/>
            <a:ext cx="3115200" cy="64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43" name="Google Shape;143;gf3f5d4a9c3_1_264"/>
          <p:cNvSpPr txBox="1">
            <a:spLocks noGrp="1"/>
          </p:cNvSpPr>
          <p:nvPr>
            <p:ph type="subTitle" idx="3"/>
          </p:nvPr>
        </p:nvSpPr>
        <p:spPr>
          <a:xfrm>
            <a:off x="8116733" y="2729948"/>
            <a:ext cx="3115200" cy="64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44" name="Google Shape;144;gf3f5d4a9c3_1_264"/>
          <p:cNvSpPr txBox="1">
            <a:spLocks noGrp="1"/>
          </p:cNvSpPr>
          <p:nvPr>
            <p:ph type="subTitle" idx="4"/>
          </p:nvPr>
        </p:nvSpPr>
        <p:spPr>
          <a:xfrm>
            <a:off x="959867" y="4890271"/>
            <a:ext cx="3115200" cy="64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45" name="Google Shape;145;gf3f5d4a9c3_1_264"/>
          <p:cNvSpPr txBox="1">
            <a:spLocks noGrp="1"/>
          </p:cNvSpPr>
          <p:nvPr>
            <p:ph type="subTitle" idx="5"/>
          </p:nvPr>
        </p:nvSpPr>
        <p:spPr>
          <a:xfrm>
            <a:off x="4538333" y="4890271"/>
            <a:ext cx="3115200" cy="64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46" name="Google Shape;146;gf3f5d4a9c3_1_264"/>
          <p:cNvSpPr txBox="1">
            <a:spLocks noGrp="1"/>
          </p:cNvSpPr>
          <p:nvPr>
            <p:ph type="subTitle" idx="6"/>
          </p:nvPr>
        </p:nvSpPr>
        <p:spPr>
          <a:xfrm>
            <a:off x="8116667" y="4890271"/>
            <a:ext cx="3115200" cy="6465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47" name="Google Shape;147;gf3f5d4a9c3_1_264"/>
          <p:cNvSpPr txBox="1">
            <a:spLocks noGrp="1"/>
          </p:cNvSpPr>
          <p:nvPr>
            <p:ph type="subTitle" idx="7"/>
          </p:nvPr>
        </p:nvSpPr>
        <p:spPr>
          <a:xfrm>
            <a:off x="953400" y="2138733"/>
            <a:ext cx="3115200" cy="4896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48" name="Google Shape;148;gf3f5d4a9c3_1_264"/>
          <p:cNvSpPr txBox="1">
            <a:spLocks noGrp="1"/>
          </p:cNvSpPr>
          <p:nvPr>
            <p:ph type="subTitle" idx="8"/>
          </p:nvPr>
        </p:nvSpPr>
        <p:spPr>
          <a:xfrm>
            <a:off x="4538333" y="2138733"/>
            <a:ext cx="3115200" cy="4896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49" name="Google Shape;149;gf3f5d4a9c3_1_264"/>
          <p:cNvSpPr txBox="1">
            <a:spLocks noGrp="1"/>
          </p:cNvSpPr>
          <p:nvPr>
            <p:ph type="subTitle" idx="9"/>
          </p:nvPr>
        </p:nvSpPr>
        <p:spPr>
          <a:xfrm>
            <a:off x="8116467" y="2138733"/>
            <a:ext cx="3122100" cy="4896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50" name="Google Shape;150;gf3f5d4a9c3_1_264"/>
          <p:cNvSpPr txBox="1">
            <a:spLocks noGrp="1"/>
          </p:cNvSpPr>
          <p:nvPr>
            <p:ph type="subTitle" idx="13"/>
          </p:nvPr>
        </p:nvSpPr>
        <p:spPr>
          <a:xfrm>
            <a:off x="953333" y="4299067"/>
            <a:ext cx="3115200" cy="4896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51" name="Google Shape;151;gf3f5d4a9c3_1_264"/>
          <p:cNvSpPr txBox="1">
            <a:spLocks noGrp="1"/>
          </p:cNvSpPr>
          <p:nvPr>
            <p:ph type="subTitle" idx="14"/>
          </p:nvPr>
        </p:nvSpPr>
        <p:spPr>
          <a:xfrm>
            <a:off x="4538267" y="4299067"/>
            <a:ext cx="3115200" cy="4896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52" name="Google Shape;152;gf3f5d4a9c3_1_264"/>
          <p:cNvSpPr txBox="1">
            <a:spLocks noGrp="1"/>
          </p:cNvSpPr>
          <p:nvPr>
            <p:ph type="subTitle" idx="15"/>
          </p:nvPr>
        </p:nvSpPr>
        <p:spPr>
          <a:xfrm>
            <a:off x="8116667" y="4299067"/>
            <a:ext cx="3122100" cy="489600"/>
          </a:xfrm>
          <a:prstGeom prst="rect">
            <a:avLst/>
          </a:prstGeom>
          <a:ln>
            <a:noFill/>
          </a:ln>
        </p:spPr>
        <p:txBody>
          <a:bodyPr spcFirstLastPara="1" wrap="square" lIns="121900" tIns="121900" rIns="121900" bIns="121900" anchor="ctr" anchorCtr="0">
            <a:noAutofit/>
          </a:bodyPr>
          <a:lstStyle>
            <a:lvl1pPr lvl="0" rtl="0">
              <a:lnSpc>
                <a:spcPct val="100000"/>
              </a:lnSpc>
              <a:spcBef>
                <a:spcPts val="0"/>
              </a:spcBef>
              <a:spcAft>
                <a:spcPts val="0"/>
              </a:spcAft>
              <a:buClr>
                <a:schemeClr val="dk1"/>
              </a:buClr>
              <a:buSzPts val="3200"/>
              <a:buFont typeface="Bebas Neue"/>
              <a:buNone/>
              <a:defRPr sz="2900" b="1">
                <a:solidFill>
                  <a:schemeClr val="dk2"/>
                </a:solidFill>
                <a:latin typeface="Kalam"/>
                <a:ea typeface="Kalam"/>
                <a:cs typeface="Kalam"/>
                <a:sym typeface="Kalam"/>
              </a:defRPr>
            </a:lvl1pPr>
            <a:lvl2pPr lvl="1"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9pPr>
          </a:lstStyle>
          <a:p>
            <a:endParaRPr/>
          </a:p>
        </p:txBody>
      </p:sp>
      <p:sp>
        <p:nvSpPr>
          <p:cNvPr id="153" name="Google Shape;153;gf3f5d4a9c3_1_264"/>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grpSp>
        <p:nvGrpSpPr>
          <p:cNvPr id="154" name="Google Shape;154;gf3f5d4a9c3_1_264"/>
          <p:cNvGrpSpPr/>
          <p:nvPr/>
        </p:nvGrpSpPr>
        <p:grpSpPr>
          <a:xfrm rot="-139">
            <a:off x="512817" y="1332387"/>
            <a:ext cx="664522" cy="665785"/>
            <a:chOff x="3949250" y="1525675"/>
            <a:chExt cx="268700" cy="269200"/>
          </a:xfrm>
        </p:grpSpPr>
        <p:sp>
          <p:nvSpPr>
            <p:cNvPr id="155" name="Google Shape;155;gf3f5d4a9c3_1_264"/>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FFF"/>
                </a:gs>
                <a:gs pos="5000">
                  <a:srgbClr val="FFFFFF"/>
                </a:gs>
                <a:gs pos="10000">
                  <a:srgbClr val="FFFFFF"/>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 name="Google Shape;156;gf3f5d4a9c3_1_264"/>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 name="Google Shape;157;gf3f5d4a9c3_1_264"/>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a:alphaModFix/>
          </a:blip>
          <a:stretch>
            <a:fillRect/>
          </a:stretch>
        </a:blipFill>
        <a:effectLst/>
      </p:bgPr>
    </p:bg>
    <p:spTree>
      <p:nvGrpSpPr>
        <p:cNvPr id="1" name="Shape 158"/>
        <p:cNvGrpSpPr/>
        <p:nvPr/>
      </p:nvGrpSpPr>
      <p:grpSpPr>
        <a:xfrm>
          <a:off x="0" y="0"/>
          <a:ext cx="0" cy="0"/>
          <a:chOff x="0" y="0"/>
          <a:chExt cx="0" cy="0"/>
        </a:xfrm>
      </p:grpSpPr>
      <p:sp>
        <p:nvSpPr>
          <p:cNvPr id="159" name="Google Shape;159;gf3f5d4a9c3_1_282"/>
          <p:cNvSpPr txBox="1">
            <a:spLocks noGrp="1"/>
          </p:cNvSpPr>
          <p:nvPr>
            <p:ph type="title" hasCustomPrompt="1"/>
          </p:nvPr>
        </p:nvSpPr>
        <p:spPr>
          <a:xfrm>
            <a:off x="2078133" y="826600"/>
            <a:ext cx="7347300" cy="78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300"/>
              <a:buNone/>
              <a:defRPr sz="6400"/>
            </a:lvl1pPr>
            <a:lvl2pPr lvl="1" algn="ctr" rtl="0">
              <a:spcBef>
                <a:spcPts val="0"/>
              </a:spcBef>
              <a:spcAft>
                <a:spcPts val="0"/>
              </a:spcAft>
              <a:buSzPts val="8300"/>
              <a:buNone/>
              <a:defRPr sz="8300"/>
            </a:lvl2pPr>
            <a:lvl3pPr lvl="2" algn="ctr" rtl="0">
              <a:spcBef>
                <a:spcPts val="0"/>
              </a:spcBef>
              <a:spcAft>
                <a:spcPts val="0"/>
              </a:spcAft>
              <a:buSzPts val="8300"/>
              <a:buNone/>
              <a:defRPr sz="8300"/>
            </a:lvl3pPr>
            <a:lvl4pPr lvl="3" algn="ctr" rtl="0">
              <a:spcBef>
                <a:spcPts val="0"/>
              </a:spcBef>
              <a:spcAft>
                <a:spcPts val="0"/>
              </a:spcAft>
              <a:buSzPts val="8300"/>
              <a:buNone/>
              <a:defRPr sz="8300"/>
            </a:lvl4pPr>
            <a:lvl5pPr lvl="4" algn="ctr" rtl="0">
              <a:spcBef>
                <a:spcPts val="0"/>
              </a:spcBef>
              <a:spcAft>
                <a:spcPts val="0"/>
              </a:spcAft>
              <a:buSzPts val="8300"/>
              <a:buNone/>
              <a:defRPr sz="8300"/>
            </a:lvl5pPr>
            <a:lvl6pPr lvl="5" algn="ctr" rtl="0">
              <a:spcBef>
                <a:spcPts val="0"/>
              </a:spcBef>
              <a:spcAft>
                <a:spcPts val="0"/>
              </a:spcAft>
              <a:buSzPts val="8300"/>
              <a:buNone/>
              <a:defRPr sz="8300"/>
            </a:lvl6pPr>
            <a:lvl7pPr lvl="6" algn="ctr" rtl="0">
              <a:spcBef>
                <a:spcPts val="0"/>
              </a:spcBef>
              <a:spcAft>
                <a:spcPts val="0"/>
              </a:spcAft>
              <a:buSzPts val="8300"/>
              <a:buNone/>
              <a:defRPr sz="8300"/>
            </a:lvl7pPr>
            <a:lvl8pPr lvl="7" algn="ctr" rtl="0">
              <a:spcBef>
                <a:spcPts val="0"/>
              </a:spcBef>
              <a:spcAft>
                <a:spcPts val="0"/>
              </a:spcAft>
              <a:buSzPts val="8300"/>
              <a:buNone/>
              <a:defRPr sz="8300"/>
            </a:lvl8pPr>
            <a:lvl9pPr lvl="8" algn="ctr" rtl="0">
              <a:spcBef>
                <a:spcPts val="0"/>
              </a:spcBef>
              <a:spcAft>
                <a:spcPts val="0"/>
              </a:spcAft>
              <a:buSzPts val="8300"/>
              <a:buNone/>
              <a:defRPr sz="8300"/>
            </a:lvl9pPr>
          </a:lstStyle>
          <a:p>
            <a:r>
              <a:t>xx%</a:t>
            </a:r>
          </a:p>
        </p:txBody>
      </p:sp>
      <p:sp>
        <p:nvSpPr>
          <p:cNvPr id="160" name="Google Shape;160;gf3f5d4a9c3_1_282"/>
          <p:cNvSpPr txBox="1">
            <a:spLocks noGrp="1"/>
          </p:cNvSpPr>
          <p:nvPr>
            <p:ph type="subTitle" idx="1"/>
          </p:nvPr>
        </p:nvSpPr>
        <p:spPr>
          <a:xfrm>
            <a:off x="2078133" y="1692867"/>
            <a:ext cx="7347300" cy="426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61" name="Google Shape;161;gf3f5d4a9c3_1_282"/>
          <p:cNvSpPr txBox="1">
            <a:spLocks noGrp="1"/>
          </p:cNvSpPr>
          <p:nvPr>
            <p:ph type="title" idx="2" hasCustomPrompt="1"/>
          </p:nvPr>
        </p:nvSpPr>
        <p:spPr>
          <a:xfrm>
            <a:off x="2886933" y="2782867"/>
            <a:ext cx="7347300" cy="78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300"/>
              <a:buNone/>
              <a:defRPr sz="6400">
                <a:solidFill>
                  <a:schemeClr val="lt2"/>
                </a:solidFill>
              </a:defRPr>
            </a:lvl1pPr>
            <a:lvl2pPr lvl="1" algn="ctr" rtl="0">
              <a:spcBef>
                <a:spcPts val="0"/>
              </a:spcBef>
              <a:spcAft>
                <a:spcPts val="0"/>
              </a:spcAft>
              <a:buSzPts val="8300"/>
              <a:buNone/>
              <a:defRPr sz="8300"/>
            </a:lvl2pPr>
            <a:lvl3pPr lvl="2" algn="ctr" rtl="0">
              <a:spcBef>
                <a:spcPts val="0"/>
              </a:spcBef>
              <a:spcAft>
                <a:spcPts val="0"/>
              </a:spcAft>
              <a:buSzPts val="8300"/>
              <a:buNone/>
              <a:defRPr sz="8300"/>
            </a:lvl3pPr>
            <a:lvl4pPr lvl="3" algn="ctr" rtl="0">
              <a:spcBef>
                <a:spcPts val="0"/>
              </a:spcBef>
              <a:spcAft>
                <a:spcPts val="0"/>
              </a:spcAft>
              <a:buSzPts val="8300"/>
              <a:buNone/>
              <a:defRPr sz="8300"/>
            </a:lvl4pPr>
            <a:lvl5pPr lvl="4" algn="ctr" rtl="0">
              <a:spcBef>
                <a:spcPts val="0"/>
              </a:spcBef>
              <a:spcAft>
                <a:spcPts val="0"/>
              </a:spcAft>
              <a:buSzPts val="8300"/>
              <a:buNone/>
              <a:defRPr sz="8300"/>
            </a:lvl5pPr>
            <a:lvl6pPr lvl="5" algn="ctr" rtl="0">
              <a:spcBef>
                <a:spcPts val="0"/>
              </a:spcBef>
              <a:spcAft>
                <a:spcPts val="0"/>
              </a:spcAft>
              <a:buSzPts val="8300"/>
              <a:buNone/>
              <a:defRPr sz="8300"/>
            </a:lvl6pPr>
            <a:lvl7pPr lvl="6" algn="ctr" rtl="0">
              <a:spcBef>
                <a:spcPts val="0"/>
              </a:spcBef>
              <a:spcAft>
                <a:spcPts val="0"/>
              </a:spcAft>
              <a:buSzPts val="8300"/>
              <a:buNone/>
              <a:defRPr sz="8300"/>
            </a:lvl7pPr>
            <a:lvl8pPr lvl="7" algn="ctr" rtl="0">
              <a:spcBef>
                <a:spcPts val="0"/>
              </a:spcBef>
              <a:spcAft>
                <a:spcPts val="0"/>
              </a:spcAft>
              <a:buSzPts val="8300"/>
              <a:buNone/>
              <a:defRPr sz="8300"/>
            </a:lvl8pPr>
            <a:lvl9pPr lvl="8" algn="ctr" rtl="0">
              <a:spcBef>
                <a:spcPts val="0"/>
              </a:spcBef>
              <a:spcAft>
                <a:spcPts val="0"/>
              </a:spcAft>
              <a:buSzPts val="8300"/>
              <a:buNone/>
              <a:defRPr sz="8300"/>
            </a:lvl9pPr>
          </a:lstStyle>
          <a:p>
            <a:r>
              <a:t>xx%</a:t>
            </a:r>
          </a:p>
        </p:txBody>
      </p:sp>
      <p:sp>
        <p:nvSpPr>
          <p:cNvPr id="162" name="Google Shape;162;gf3f5d4a9c3_1_282"/>
          <p:cNvSpPr txBox="1">
            <a:spLocks noGrp="1"/>
          </p:cNvSpPr>
          <p:nvPr>
            <p:ph type="subTitle" idx="3"/>
          </p:nvPr>
        </p:nvSpPr>
        <p:spPr>
          <a:xfrm>
            <a:off x="2886933" y="3649133"/>
            <a:ext cx="7347300" cy="426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solidFill>
                  <a:schemeClr val="dk1"/>
                </a:solidFill>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63" name="Google Shape;163;gf3f5d4a9c3_1_282"/>
          <p:cNvSpPr txBox="1">
            <a:spLocks noGrp="1"/>
          </p:cNvSpPr>
          <p:nvPr>
            <p:ph type="title" idx="4" hasCustomPrompt="1"/>
          </p:nvPr>
        </p:nvSpPr>
        <p:spPr>
          <a:xfrm>
            <a:off x="2078133" y="4739133"/>
            <a:ext cx="7347300" cy="78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300"/>
              <a:buNone/>
              <a:defRPr sz="6400"/>
            </a:lvl1pPr>
            <a:lvl2pPr lvl="1" algn="ctr" rtl="0">
              <a:spcBef>
                <a:spcPts val="0"/>
              </a:spcBef>
              <a:spcAft>
                <a:spcPts val="0"/>
              </a:spcAft>
              <a:buSzPts val="8300"/>
              <a:buNone/>
              <a:defRPr sz="8300"/>
            </a:lvl2pPr>
            <a:lvl3pPr lvl="2" algn="ctr" rtl="0">
              <a:spcBef>
                <a:spcPts val="0"/>
              </a:spcBef>
              <a:spcAft>
                <a:spcPts val="0"/>
              </a:spcAft>
              <a:buSzPts val="8300"/>
              <a:buNone/>
              <a:defRPr sz="8300"/>
            </a:lvl3pPr>
            <a:lvl4pPr lvl="3" algn="ctr" rtl="0">
              <a:spcBef>
                <a:spcPts val="0"/>
              </a:spcBef>
              <a:spcAft>
                <a:spcPts val="0"/>
              </a:spcAft>
              <a:buSzPts val="8300"/>
              <a:buNone/>
              <a:defRPr sz="8300"/>
            </a:lvl4pPr>
            <a:lvl5pPr lvl="4" algn="ctr" rtl="0">
              <a:spcBef>
                <a:spcPts val="0"/>
              </a:spcBef>
              <a:spcAft>
                <a:spcPts val="0"/>
              </a:spcAft>
              <a:buSzPts val="8300"/>
              <a:buNone/>
              <a:defRPr sz="8300"/>
            </a:lvl5pPr>
            <a:lvl6pPr lvl="5" algn="ctr" rtl="0">
              <a:spcBef>
                <a:spcPts val="0"/>
              </a:spcBef>
              <a:spcAft>
                <a:spcPts val="0"/>
              </a:spcAft>
              <a:buSzPts val="8300"/>
              <a:buNone/>
              <a:defRPr sz="8300"/>
            </a:lvl6pPr>
            <a:lvl7pPr lvl="6" algn="ctr" rtl="0">
              <a:spcBef>
                <a:spcPts val="0"/>
              </a:spcBef>
              <a:spcAft>
                <a:spcPts val="0"/>
              </a:spcAft>
              <a:buSzPts val="8300"/>
              <a:buNone/>
              <a:defRPr sz="8300"/>
            </a:lvl7pPr>
            <a:lvl8pPr lvl="7" algn="ctr" rtl="0">
              <a:spcBef>
                <a:spcPts val="0"/>
              </a:spcBef>
              <a:spcAft>
                <a:spcPts val="0"/>
              </a:spcAft>
              <a:buSzPts val="8300"/>
              <a:buNone/>
              <a:defRPr sz="8300"/>
            </a:lvl8pPr>
            <a:lvl9pPr lvl="8" algn="ctr" rtl="0">
              <a:spcBef>
                <a:spcPts val="0"/>
              </a:spcBef>
              <a:spcAft>
                <a:spcPts val="0"/>
              </a:spcAft>
              <a:buSzPts val="8300"/>
              <a:buNone/>
              <a:defRPr sz="8300"/>
            </a:lvl9pPr>
          </a:lstStyle>
          <a:p>
            <a:r>
              <a:t>xx%</a:t>
            </a:r>
          </a:p>
        </p:txBody>
      </p:sp>
      <p:sp>
        <p:nvSpPr>
          <p:cNvPr id="164" name="Google Shape;164;gf3f5d4a9c3_1_282"/>
          <p:cNvSpPr txBox="1">
            <a:spLocks noGrp="1"/>
          </p:cNvSpPr>
          <p:nvPr>
            <p:ph type="subTitle" idx="5"/>
          </p:nvPr>
        </p:nvSpPr>
        <p:spPr>
          <a:xfrm>
            <a:off x="2078133" y="5605400"/>
            <a:ext cx="7347300" cy="426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1">
  <p:cSld name="BLANK_1_1_1_1_1_1_3">
    <p:bg>
      <p:bgPr>
        <a:blipFill>
          <a:blip r:embed="rId2">
            <a:alphaModFix/>
          </a:blip>
          <a:stretch>
            <a:fillRect/>
          </a:stretch>
        </a:blipFill>
        <a:effectLst/>
      </p:bgPr>
    </p:bg>
    <p:spTree>
      <p:nvGrpSpPr>
        <p:cNvPr id="1" name="Shape 165"/>
        <p:cNvGrpSpPr/>
        <p:nvPr/>
      </p:nvGrpSpPr>
      <p:grpSpPr>
        <a:xfrm>
          <a:off x="0" y="0"/>
          <a:ext cx="0" cy="0"/>
          <a:chOff x="0" y="0"/>
          <a:chExt cx="0" cy="0"/>
        </a:xfrm>
      </p:grpSpPr>
      <p:sp>
        <p:nvSpPr>
          <p:cNvPr id="166" name="Google Shape;166;gf3f5d4a9c3_1_289"/>
          <p:cNvSpPr txBox="1">
            <a:spLocks noGrp="1"/>
          </p:cNvSpPr>
          <p:nvPr>
            <p:ph type="title" hasCustomPrompt="1"/>
          </p:nvPr>
        </p:nvSpPr>
        <p:spPr>
          <a:xfrm>
            <a:off x="1070600" y="2884504"/>
            <a:ext cx="3054000" cy="78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300"/>
              <a:buNone/>
              <a:defRPr sz="6400"/>
            </a:lvl1pPr>
            <a:lvl2pPr lvl="1" algn="ctr" rtl="0">
              <a:spcBef>
                <a:spcPts val="0"/>
              </a:spcBef>
              <a:spcAft>
                <a:spcPts val="0"/>
              </a:spcAft>
              <a:buSzPts val="8300"/>
              <a:buNone/>
              <a:defRPr sz="8300"/>
            </a:lvl2pPr>
            <a:lvl3pPr lvl="2" algn="ctr" rtl="0">
              <a:spcBef>
                <a:spcPts val="0"/>
              </a:spcBef>
              <a:spcAft>
                <a:spcPts val="0"/>
              </a:spcAft>
              <a:buSzPts val="8300"/>
              <a:buNone/>
              <a:defRPr sz="8300"/>
            </a:lvl3pPr>
            <a:lvl4pPr lvl="3" algn="ctr" rtl="0">
              <a:spcBef>
                <a:spcPts val="0"/>
              </a:spcBef>
              <a:spcAft>
                <a:spcPts val="0"/>
              </a:spcAft>
              <a:buSzPts val="8300"/>
              <a:buNone/>
              <a:defRPr sz="8300"/>
            </a:lvl4pPr>
            <a:lvl5pPr lvl="4" algn="ctr" rtl="0">
              <a:spcBef>
                <a:spcPts val="0"/>
              </a:spcBef>
              <a:spcAft>
                <a:spcPts val="0"/>
              </a:spcAft>
              <a:buSzPts val="8300"/>
              <a:buNone/>
              <a:defRPr sz="8300"/>
            </a:lvl5pPr>
            <a:lvl6pPr lvl="5" algn="ctr" rtl="0">
              <a:spcBef>
                <a:spcPts val="0"/>
              </a:spcBef>
              <a:spcAft>
                <a:spcPts val="0"/>
              </a:spcAft>
              <a:buSzPts val="8300"/>
              <a:buNone/>
              <a:defRPr sz="8300"/>
            </a:lvl6pPr>
            <a:lvl7pPr lvl="6" algn="ctr" rtl="0">
              <a:spcBef>
                <a:spcPts val="0"/>
              </a:spcBef>
              <a:spcAft>
                <a:spcPts val="0"/>
              </a:spcAft>
              <a:buSzPts val="8300"/>
              <a:buNone/>
              <a:defRPr sz="8300"/>
            </a:lvl7pPr>
            <a:lvl8pPr lvl="7" algn="ctr" rtl="0">
              <a:spcBef>
                <a:spcPts val="0"/>
              </a:spcBef>
              <a:spcAft>
                <a:spcPts val="0"/>
              </a:spcAft>
              <a:buSzPts val="8300"/>
              <a:buNone/>
              <a:defRPr sz="8300"/>
            </a:lvl8pPr>
            <a:lvl9pPr lvl="8" algn="ctr" rtl="0">
              <a:spcBef>
                <a:spcPts val="0"/>
              </a:spcBef>
              <a:spcAft>
                <a:spcPts val="0"/>
              </a:spcAft>
              <a:buSzPts val="8300"/>
              <a:buNone/>
              <a:defRPr sz="8300"/>
            </a:lvl9pPr>
          </a:lstStyle>
          <a:p>
            <a:r>
              <a:t>xx%</a:t>
            </a:r>
          </a:p>
        </p:txBody>
      </p:sp>
      <p:sp>
        <p:nvSpPr>
          <p:cNvPr id="167" name="Google Shape;167;gf3f5d4a9c3_1_289"/>
          <p:cNvSpPr txBox="1">
            <a:spLocks noGrp="1"/>
          </p:cNvSpPr>
          <p:nvPr>
            <p:ph type="subTitle" idx="1"/>
          </p:nvPr>
        </p:nvSpPr>
        <p:spPr>
          <a:xfrm>
            <a:off x="1070600" y="3750771"/>
            <a:ext cx="3054000" cy="426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68" name="Google Shape;168;gf3f5d4a9c3_1_289"/>
          <p:cNvSpPr txBox="1">
            <a:spLocks noGrp="1"/>
          </p:cNvSpPr>
          <p:nvPr>
            <p:ph type="title" idx="2" hasCustomPrompt="1"/>
          </p:nvPr>
        </p:nvSpPr>
        <p:spPr>
          <a:xfrm>
            <a:off x="4569000" y="2521788"/>
            <a:ext cx="3054000" cy="78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300"/>
              <a:buNone/>
              <a:defRPr sz="6400">
                <a:solidFill>
                  <a:schemeClr val="lt2"/>
                </a:solidFill>
              </a:defRPr>
            </a:lvl1pPr>
            <a:lvl2pPr lvl="1" algn="ctr" rtl="0">
              <a:spcBef>
                <a:spcPts val="0"/>
              </a:spcBef>
              <a:spcAft>
                <a:spcPts val="0"/>
              </a:spcAft>
              <a:buSzPts val="8300"/>
              <a:buNone/>
              <a:defRPr sz="8300"/>
            </a:lvl2pPr>
            <a:lvl3pPr lvl="2" algn="ctr" rtl="0">
              <a:spcBef>
                <a:spcPts val="0"/>
              </a:spcBef>
              <a:spcAft>
                <a:spcPts val="0"/>
              </a:spcAft>
              <a:buSzPts val="8300"/>
              <a:buNone/>
              <a:defRPr sz="8300"/>
            </a:lvl3pPr>
            <a:lvl4pPr lvl="3" algn="ctr" rtl="0">
              <a:spcBef>
                <a:spcPts val="0"/>
              </a:spcBef>
              <a:spcAft>
                <a:spcPts val="0"/>
              </a:spcAft>
              <a:buSzPts val="8300"/>
              <a:buNone/>
              <a:defRPr sz="8300"/>
            </a:lvl4pPr>
            <a:lvl5pPr lvl="4" algn="ctr" rtl="0">
              <a:spcBef>
                <a:spcPts val="0"/>
              </a:spcBef>
              <a:spcAft>
                <a:spcPts val="0"/>
              </a:spcAft>
              <a:buSzPts val="8300"/>
              <a:buNone/>
              <a:defRPr sz="8300"/>
            </a:lvl5pPr>
            <a:lvl6pPr lvl="5" algn="ctr" rtl="0">
              <a:spcBef>
                <a:spcPts val="0"/>
              </a:spcBef>
              <a:spcAft>
                <a:spcPts val="0"/>
              </a:spcAft>
              <a:buSzPts val="8300"/>
              <a:buNone/>
              <a:defRPr sz="8300"/>
            </a:lvl6pPr>
            <a:lvl7pPr lvl="6" algn="ctr" rtl="0">
              <a:spcBef>
                <a:spcPts val="0"/>
              </a:spcBef>
              <a:spcAft>
                <a:spcPts val="0"/>
              </a:spcAft>
              <a:buSzPts val="8300"/>
              <a:buNone/>
              <a:defRPr sz="8300"/>
            </a:lvl7pPr>
            <a:lvl8pPr lvl="7" algn="ctr" rtl="0">
              <a:spcBef>
                <a:spcPts val="0"/>
              </a:spcBef>
              <a:spcAft>
                <a:spcPts val="0"/>
              </a:spcAft>
              <a:buSzPts val="8300"/>
              <a:buNone/>
              <a:defRPr sz="8300"/>
            </a:lvl8pPr>
            <a:lvl9pPr lvl="8" algn="ctr" rtl="0">
              <a:spcBef>
                <a:spcPts val="0"/>
              </a:spcBef>
              <a:spcAft>
                <a:spcPts val="0"/>
              </a:spcAft>
              <a:buSzPts val="8300"/>
              <a:buNone/>
              <a:defRPr sz="8300"/>
            </a:lvl9pPr>
          </a:lstStyle>
          <a:p>
            <a:r>
              <a:t>xx%</a:t>
            </a:r>
          </a:p>
        </p:txBody>
      </p:sp>
      <p:sp>
        <p:nvSpPr>
          <p:cNvPr id="169" name="Google Shape;169;gf3f5d4a9c3_1_289"/>
          <p:cNvSpPr txBox="1">
            <a:spLocks noGrp="1"/>
          </p:cNvSpPr>
          <p:nvPr>
            <p:ph type="subTitle" idx="3"/>
          </p:nvPr>
        </p:nvSpPr>
        <p:spPr>
          <a:xfrm>
            <a:off x="4569000" y="3388054"/>
            <a:ext cx="3054000" cy="426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solidFill>
                  <a:schemeClr val="dk1"/>
                </a:solidFill>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170" name="Google Shape;170;gf3f5d4a9c3_1_289"/>
          <p:cNvSpPr txBox="1">
            <a:spLocks noGrp="1"/>
          </p:cNvSpPr>
          <p:nvPr>
            <p:ph type="title" idx="4" hasCustomPrompt="1"/>
          </p:nvPr>
        </p:nvSpPr>
        <p:spPr>
          <a:xfrm>
            <a:off x="8070400" y="2884488"/>
            <a:ext cx="3048000" cy="78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300"/>
              <a:buNone/>
              <a:defRPr sz="6400"/>
            </a:lvl1pPr>
            <a:lvl2pPr lvl="1" algn="ctr" rtl="0">
              <a:spcBef>
                <a:spcPts val="0"/>
              </a:spcBef>
              <a:spcAft>
                <a:spcPts val="0"/>
              </a:spcAft>
              <a:buSzPts val="8300"/>
              <a:buNone/>
              <a:defRPr sz="8300"/>
            </a:lvl2pPr>
            <a:lvl3pPr lvl="2" algn="ctr" rtl="0">
              <a:spcBef>
                <a:spcPts val="0"/>
              </a:spcBef>
              <a:spcAft>
                <a:spcPts val="0"/>
              </a:spcAft>
              <a:buSzPts val="8300"/>
              <a:buNone/>
              <a:defRPr sz="8300"/>
            </a:lvl3pPr>
            <a:lvl4pPr lvl="3" algn="ctr" rtl="0">
              <a:spcBef>
                <a:spcPts val="0"/>
              </a:spcBef>
              <a:spcAft>
                <a:spcPts val="0"/>
              </a:spcAft>
              <a:buSzPts val="8300"/>
              <a:buNone/>
              <a:defRPr sz="8300"/>
            </a:lvl4pPr>
            <a:lvl5pPr lvl="4" algn="ctr" rtl="0">
              <a:spcBef>
                <a:spcPts val="0"/>
              </a:spcBef>
              <a:spcAft>
                <a:spcPts val="0"/>
              </a:spcAft>
              <a:buSzPts val="8300"/>
              <a:buNone/>
              <a:defRPr sz="8300"/>
            </a:lvl5pPr>
            <a:lvl6pPr lvl="5" algn="ctr" rtl="0">
              <a:spcBef>
                <a:spcPts val="0"/>
              </a:spcBef>
              <a:spcAft>
                <a:spcPts val="0"/>
              </a:spcAft>
              <a:buSzPts val="8300"/>
              <a:buNone/>
              <a:defRPr sz="8300"/>
            </a:lvl6pPr>
            <a:lvl7pPr lvl="6" algn="ctr" rtl="0">
              <a:spcBef>
                <a:spcPts val="0"/>
              </a:spcBef>
              <a:spcAft>
                <a:spcPts val="0"/>
              </a:spcAft>
              <a:buSzPts val="8300"/>
              <a:buNone/>
              <a:defRPr sz="8300"/>
            </a:lvl7pPr>
            <a:lvl8pPr lvl="7" algn="ctr" rtl="0">
              <a:spcBef>
                <a:spcPts val="0"/>
              </a:spcBef>
              <a:spcAft>
                <a:spcPts val="0"/>
              </a:spcAft>
              <a:buSzPts val="8300"/>
              <a:buNone/>
              <a:defRPr sz="8300"/>
            </a:lvl8pPr>
            <a:lvl9pPr lvl="8" algn="ctr" rtl="0">
              <a:spcBef>
                <a:spcPts val="0"/>
              </a:spcBef>
              <a:spcAft>
                <a:spcPts val="0"/>
              </a:spcAft>
              <a:buSzPts val="8300"/>
              <a:buNone/>
              <a:defRPr sz="8300"/>
            </a:lvl9pPr>
          </a:lstStyle>
          <a:p>
            <a:r>
              <a:t>xx%</a:t>
            </a:r>
          </a:p>
        </p:txBody>
      </p:sp>
      <p:sp>
        <p:nvSpPr>
          <p:cNvPr id="171" name="Google Shape;171;gf3f5d4a9c3_1_289"/>
          <p:cNvSpPr txBox="1">
            <a:spLocks noGrp="1"/>
          </p:cNvSpPr>
          <p:nvPr>
            <p:ph type="subTitle" idx="5"/>
          </p:nvPr>
        </p:nvSpPr>
        <p:spPr>
          <a:xfrm>
            <a:off x="8070400" y="3750754"/>
            <a:ext cx="3048000" cy="4260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
  <p:cSld name="CUSTOM_2">
    <p:bg>
      <p:bgPr>
        <a:blipFill>
          <a:blip r:embed="rId2">
            <a:alphaModFix/>
          </a:blip>
          <a:stretch>
            <a:fillRect/>
          </a:stretch>
        </a:blipFill>
        <a:effectLst/>
      </p:bgPr>
    </p:bg>
    <p:spTree>
      <p:nvGrpSpPr>
        <p:cNvPr id="1" name="Shape 172"/>
        <p:cNvGrpSpPr/>
        <p:nvPr/>
      </p:nvGrpSpPr>
      <p:grpSpPr>
        <a:xfrm>
          <a:off x="0" y="0"/>
          <a:ext cx="0" cy="0"/>
          <a:chOff x="0" y="0"/>
          <a:chExt cx="0" cy="0"/>
        </a:xfrm>
      </p:grpSpPr>
      <p:sp>
        <p:nvSpPr>
          <p:cNvPr id="173" name="Google Shape;173;gf3f5d4a9c3_1_296"/>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grpSp>
        <p:nvGrpSpPr>
          <p:cNvPr id="174" name="Google Shape;174;gf3f5d4a9c3_1_296"/>
          <p:cNvGrpSpPr/>
          <p:nvPr/>
        </p:nvGrpSpPr>
        <p:grpSpPr>
          <a:xfrm>
            <a:off x="452102" y="2942009"/>
            <a:ext cx="846799" cy="974139"/>
            <a:chOff x="255179" y="770398"/>
            <a:chExt cx="1039272" cy="1195556"/>
          </a:xfrm>
        </p:grpSpPr>
        <p:grpSp>
          <p:nvGrpSpPr>
            <p:cNvPr id="175" name="Google Shape;175;gf3f5d4a9c3_1_296"/>
            <p:cNvGrpSpPr/>
            <p:nvPr/>
          </p:nvGrpSpPr>
          <p:grpSpPr>
            <a:xfrm rot="-1664763">
              <a:off x="390309" y="905116"/>
              <a:ext cx="769011" cy="770490"/>
              <a:chOff x="3949250" y="1525675"/>
              <a:chExt cx="268700" cy="269200"/>
            </a:xfrm>
          </p:grpSpPr>
          <p:sp>
            <p:nvSpPr>
              <p:cNvPr id="176" name="Google Shape;176;gf3f5d4a9c3_1_29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FFF"/>
                  </a:gs>
                  <a:gs pos="5000">
                    <a:srgbClr val="FFFFFF"/>
                  </a:gs>
                  <a:gs pos="10000">
                    <a:srgbClr val="FFFFFF"/>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7" name="Google Shape;177;gf3f5d4a9c3_1_29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8" name="Google Shape;178;gf3f5d4a9c3_1_29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79" name="Google Shape;179;gf3f5d4a9c3_1_296"/>
            <p:cNvGrpSpPr/>
            <p:nvPr/>
          </p:nvGrpSpPr>
          <p:grpSpPr>
            <a:xfrm rot="-1664645">
              <a:off x="404259" y="1691687"/>
              <a:ext cx="233016" cy="233449"/>
              <a:chOff x="3949250" y="1525675"/>
              <a:chExt cx="268700" cy="269200"/>
            </a:xfrm>
          </p:grpSpPr>
          <p:sp>
            <p:nvSpPr>
              <p:cNvPr id="180" name="Google Shape;180;gf3f5d4a9c3_1_29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3DE"/>
                  </a:gs>
                  <a:gs pos="5000">
                    <a:srgbClr val="FFF3DE"/>
                  </a:gs>
                  <a:gs pos="10000">
                    <a:srgbClr val="FFF3DE"/>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1" name="Google Shape;181;gf3f5d4a9c3_1_29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82" name="Google Shape;182;gf3f5d4a9c3_1_29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grpSp>
        <p:nvGrpSpPr>
          <p:cNvPr id="183" name="Google Shape;183;gf3f5d4a9c3_1_296"/>
          <p:cNvGrpSpPr/>
          <p:nvPr/>
        </p:nvGrpSpPr>
        <p:grpSpPr>
          <a:xfrm flipH="1">
            <a:off x="10893106" y="2942004"/>
            <a:ext cx="846799" cy="974139"/>
            <a:chOff x="255179" y="770398"/>
            <a:chExt cx="1039272" cy="1195556"/>
          </a:xfrm>
        </p:grpSpPr>
        <p:grpSp>
          <p:nvGrpSpPr>
            <p:cNvPr id="184" name="Google Shape;184;gf3f5d4a9c3_1_296"/>
            <p:cNvGrpSpPr/>
            <p:nvPr/>
          </p:nvGrpSpPr>
          <p:grpSpPr>
            <a:xfrm rot="-1664763">
              <a:off x="390309" y="905116"/>
              <a:ext cx="769011" cy="770490"/>
              <a:chOff x="3949250" y="1525675"/>
              <a:chExt cx="268700" cy="269200"/>
            </a:xfrm>
          </p:grpSpPr>
          <p:sp>
            <p:nvSpPr>
              <p:cNvPr id="185" name="Google Shape;185;gf3f5d4a9c3_1_29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FFF"/>
                  </a:gs>
                  <a:gs pos="5000">
                    <a:srgbClr val="FFFFFF"/>
                  </a:gs>
                  <a:gs pos="10000">
                    <a:srgbClr val="FFFFFF"/>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 name="Google Shape;186;gf3f5d4a9c3_1_29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7" name="Google Shape;187;gf3f5d4a9c3_1_29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88" name="Google Shape;188;gf3f5d4a9c3_1_296"/>
            <p:cNvGrpSpPr/>
            <p:nvPr/>
          </p:nvGrpSpPr>
          <p:grpSpPr>
            <a:xfrm rot="-1664645">
              <a:off x="404259" y="1691687"/>
              <a:ext cx="233016" cy="233449"/>
              <a:chOff x="3949250" y="1525675"/>
              <a:chExt cx="268700" cy="269200"/>
            </a:xfrm>
          </p:grpSpPr>
          <p:sp>
            <p:nvSpPr>
              <p:cNvPr id="189" name="Google Shape;189;gf3f5d4a9c3_1_296"/>
              <p:cNvSpPr/>
              <p:nvPr/>
            </p:nvSpPr>
            <p:spPr>
              <a:xfrm>
                <a:off x="3990900" y="1567325"/>
                <a:ext cx="185375" cy="185375"/>
              </a:xfrm>
              <a:custGeom>
                <a:avLst/>
                <a:gdLst/>
                <a:ahLst/>
                <a:cxnLst/>
                <a:rect l="l" t="t" r="r" b="b"/>
                <a:pathLst>
                  <a:path w="7415" h="7415" extrusionOk="0">
                    <a:moveTo>
                      <a:pt x="4541" y="459"/>
                    </a:moveTo>
                    <a:cubicBezTo>
                      <a:pt x="6332" y="917"/>
                      <a:pt x="7415" y="2749"/>
                      <a:pt x="6957" y="4541"/>
                    </a:cubicBezTo>
                    <a:cubicBezTo>
                      <a:pt x="6499" y="6332"/>
                      <a:pt x="4687" y="7414"/>
                      <a:pt x="2896" y="6956"/>
                    </a:cubicBezTo>
                    <a:cubicBezTo>
                      <a:pt x="1084" y="6498"/>
                      <a:pt x="1" y="4686"/>
                      <a:pt x="459" y="2895"/>
                    </a:cubicBezTo>
                    <a:cubicBezTo>
                      <a:pt x="917" y="1083"/>
                      <a:pt x="2750" y="0"/>
                      <a:pt x="4541" y="459"/>
                    </a:cubicBezTo>
                    <a:close/>
                  </a:path>
                </a:pathLst>
              </a:custGeom>
              <a:gradFill>
                <a:gsLst>
                  <a:gs pos="0">
                    <a:srgbClr val="FFF3DE"/>
                  </a:gs>
                  <a:gs pos="5000">
                    <a:srgbClr val="FFF3DE"/>
                  </a:gs>
                  <a:gs pos="10000">
                    <a:srgbClr val="FFF3DE"/>
                  </a:gs>
                  <a:gs pos="55000">
                    <a:srgbClr val="FFFFFF">
                      <a:alpha val="5490"/>
                    </a:srgbClr>
                  </a:gs>
                  <a:gs pos="100000">
                    <a:srgbClr val="FFFFFF">
                      <a:alpha val="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 name="Google Shape;190;gf3f5d4a9c3_1_296"/>
              <p:cNvSpPr/>
              <p:nvPr/>
            </p:nvSpPr>
            <p:spPr>
              <a:xfrm>
                <a:off x="3949250" y="1619900"/>
                <a:ext cx="268700" cy="80725"/>
              </a:xfrm>
              <a:custGeom>
                <a:avLst/>
                <a:gdLst/>
                <a:ahLst/>
                <a:cxnLst/>
                <a:rect l="l" t="t" r="r" b="b"/>
                <a:pathLst>
                  <a:path w="10748" h="3229" extrusionOk="0">
                    <a:moveTo>
                      <a:pt x="5499" y="1125"/>
                    </a:moveTo>
                    <a:cubicBezTo>
                      <a:pt x="8435" y="1875"/>
                      <a:pt x="10747" y="2687"/>
                      <a:pt x="10685" y="2958"/>
                    </a:cubicBezTo>
                    <a:cubicBezTo>
                      <a:pt x="10622" y="3229"/>
                      <a:pt x="8185" y="2833"/>
                      <a:pt x="5249" y="2083"/>
                    </a:cubicBezTo>
                    <a:cubicBezTo>
                      <a:pt x="2313" y="1355"/>
                      <a:pt x="1" y="522"/>
                      <a:pt x="63" y="272"/>
                    </a:cubicBezTo>
                    <a:cubicBezTo>
                      <a:pt x="126" y="1"/>
                      <a:pt x="2562" y="376"/>
                      <a:pt x="5499" y="1125"/>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
            <p:nvSpPr>
              <p:cNvPr id="191" name="Google Shape;191;gf3f5d4a9c3_1_296"/>
              <p:cNvSpPr/>
              <p:nvPr/>
            </p:nvSpPr>
            <p:spPr>
              <a:xfrm>
                <a:off x="4043500" y="1525675"/>
                <a:ext cx="80725" cy="269200"/>
              </a:xfrm>
              <a:custGeom>
                <a:avLst/>
                <a:gdLst/>
                <a:ahLst/>
                <a:cxnLst/>
                <a:rect l="l" t="t" r="r" b="b"/>
                <a:pathLst>
                  <a:path w="3229" h="10768" extrusionOk="0">
                    <a:moveTo>
                      <a:pt x="2958" y="63"/>
                    </a:moveTo>
                    <a:cubicBezTo>
                      <a:pt x="3228" y="125"/>
                      <a:pt x="2833" y="2562"/>
                      <a:pt x="2083" y="5498"/>
                    </a:cubicBezTo>
                    <a:cubicBezTo>
                      <a:pt x="1333" y="8435"/>
                      <a:pt x="521" y="10767"/>
                      <a:pt x="250" y="10705"/>
                    </a:cubicBezTo>
                    <a:cubicBezTo>
                      <a:pt x="0" y="10622"/>
                      <a:pt x="375" y="8185"/>
                      <a:pt x="1125" y="5249"/>
                    </a:cubicBezTo>
                    <a:cubicBezTo>
                      <a:pt x="1875" y="2333"/>
                      <a:pt x="2687" y="0"/>
                      <a:pt x="2958" y="63"/>
                    </a:cubicBezTo>
                    <a:close/>
                  </a:path>
                </a:pathLst>
              </a:custGeom>
              <a:gradFill>
                <a:gsLst>
                  <a:gs pos="0">
                    <a:srgbClr val="FFFFFF">
                      <a:alpha val="24320"/>
                    </a:srgbClr>
                  </a:gs>
                  <a:gs pos="5000">
                    <a:srgbClr val="FFFFFF">
                      <a:alpha val="24320"/>
                    </a:srgbClr>
                  </a:gs>
                  <a:gs pos="41000">
                    <a:srgbClr val="FFFFFF">
                      <a:alpha val="24320"/>
                    </a:srgbClr>
                  </a:gs>
                  <a:gs pos="81000">
                    <a:srgbClr val="FFFFFF">
                      <a:alpha val="13333"/>
                      <a:alpha val="24320"/>
                    </a:srgbClr>
                  </a:gs>
                  <a:gs pos="100000">
                    <a:srgbClr val="FFFFFF">
                      <a:alpha val="13333"/>
                      <a:alpha val="2432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CUSTOM_2_1">
    <p:bg>
      <p:bgPr>
        <a:blipFill>
          <a:blip r:embed="rId2">
            <a:alphaModFix/>
          </a:blip>
          <a:stretch>
            <a:fillRect/>
          </a:stretch>
        </a:blipFill>
        <a:effectLst/>
      </p:bgPr>
    </p:bg>
    <p:spTree>
      <p:nvGrpSpPr>
        <p:cNvPr id="1" name="Shape 192"/>
        <p:cNvGrpSpPr/>
        <p:nvPr/>
      </p:nvGrpSpPr>
      <p:grpSpPr>
        <a:xfrm>
          <a:off x="0" y="0"/>
          <a:ext cx="0" cy="0"/>
          <a:chOff x="0" y="0"/>
          <a:chExt cx="0" cy="0"/>
        </a:xfrm>
      </p:grpSpPr>
      <p:sp>
        <p:nvSpPr>
          <p:cNvPr id="193" name="Google Shape;193;gf3f5d4a9c3_1_316"/>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3">
  <p:cSld name="CUSTOM_2_1_1">
    <p:bg>
      <p:bgPr>
        <a:blipFill>
          <a:blip r:embed="rId2">
            <a:alphaModFix/>
          </a:blip>
          <a:stretch>
            <a:fillRect/>
          </a:stretch>
        </a:blipFill>
        <a:effectLst/>
      </p:bgPr>
    </p:bg>
    <p:spTree>
      <p:nvGrpSpPr>
        <p:cNvPr id="1" name="Shape 194"/>
        <p:cNvGrpSpPr/>
        <p:nvPr/>
      </p:nvGrpSpPr>
      <p:grpSpPr>
        <a:xfrm>
          <a:off x="0" y="0"/>
          <a:ext cx="0" cy="0"/>
          <a:chOff x="0" y="0"/>
          <a:chExt cx="0" cy="0"/>
        </a:xfrm>
      </p:grpSpPr>
      <p:sp>
        <p:nvSpPr>
          <p:cNvPr id="195" name="Google Shape;195;gf3f5d4a9c3_1_318"/>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300"/>
              <a:buNone/>
              <a:defRPr sz="4300"/>
            </a:lvl1pPr>
            <a:lvl2pPr lvl="1" rtl="0">
              <a:spcBef>
                <a:spcPts val="0"/>
              </a:spcBef>
              <a:spcAft>
                <a:spcPts val="0"/>
              </a:spcAft>
              <a:buSzPts val="4700"/>
              <a:buFont typeface="Prompt"/>
              <a:buNone/>
              <a:defRPr>
                <a:latin typeface="Prompt"/>
                <a:ea typeface="Prompt"/>
                <a:cs typeface="Prompt"/>
                <a:sym typeface="Prompt"/>
              </a:defRPr>
            </a:lvl2pPr>
            <a:lvl3pPr lvl="2" rtl="0">
              <a:spcBef>
                <a:spcPts val="0"/>
              </a:spcBef>
              <a:spcAft>
                <a:spcPts val="0"/>
              </a:spcAft>
              <a:buSzPts val="4700"/>
              <a:buFont typeface="Prompt"/>
              <a:buNone/>
              <a:defRPr>
                <a:latin typeface="Prompt"/>
                <a:ea typeface="Prompt"/>
                <a:cs typeface="Prompt"/>
                <a:sym typeface="Prompt"/>
              </a:defRPr>
            </a:lvl3pPr>
            <a:lvl4pPr lvl="3" rtl="0">
              <a:spcBef>
                <a:spcPts val="0"/>
              </a:spcBef>
              <a:spcAft>
                <a:spcPts val="0"/>
              </a:spcAft>
              <a:buSzPts val="4700"/>
              <a:buFont typeface="Prompt"/>
              <a:buNone/>
              <a:defRPr>
                <a:latin typeface="Prompt"/>
                <a:ea typeface="Prompt"/>
                <a:cs typeface="Prompt"/>
                <a:sym typeface="Prompt"/>
              </a:defRPr>
            </a:lvl4pPr>
            <a:lvl5pPr lvl="4" rtl="0">
              <a:spcBef>
                <a:spcPts val="0"/>
              </a:spcBef>
              <a:spcAft>
                <a:spcPts val="0"/>
              </a:spcAft>
              <a:buSzPts val="4700"/>
              <a:buFont typeface="Prompt"/>
              <a:buNone/>
              <a:defRPr>
                <a:latin typeface="Prompt"/>
                <a:ea typeface="Prompt"/>
                <a:cs typeface="Prompt"/>
                <a:sym typeface="Prompt"/>
              </a:defRPr>
            </a:lvl5pPr>
            <a:lvl6pPr lvl="5" rtl="0">
              <a:spcBef>
                <a:spcPts val="0"/>
              </a:spcBef>
              <a:spcAft>
                <a:spcPts val="0"/>
              </a:spcAft>
              <a:buSzPts val="4700"/>
              <a:buFont typeface="Prompt"/>
              <a:buNone/>
              <a:defRPr>
                <a:latin typeface="Prompt"/>
                <a:ea typeface="Prompt"/>
                <a:cs typeface="Prompt"/>
                <a:sym typeface="Prompt"/>
              </a:defRPr>
            </a:lvl6pPr>
            <a:lvl7pPr lvl="6" rtl="0">
              <a:spcBef>
                <a:spcPts val="0"/>
              </a:spcBef>
              <a:spcAft>
                <a:spcPts val="0"/>
              </a:spcAft>
              <a:buSzPts val="4700"/>
              <a:buFont typeface="Prompt"/>
              <a:buNone/>
              <a:defRPr>
                <a:latin typeface="Prompt"/>
                <a:ea typeface="Prompt"/>
                <a:cs typeface="Prompt"/>
                <a:sym typeface="Prompt"/>
              </a:defRPr>
            </a:lvl7pPr>
            <a:lvl8pPr lvl="7" rtl="0">
              <a:spcBef>
                <a:spcPts val="0"/>
              </a:spcBef>
              <a:spcAft>
                <a:spcPts val="0"/>
              </a:spcAft>
              <a:buSzPts val="4700"/>
              <a:buFont typeface="Prompt"/>
              <a:buNone/>
              <a:defRPr>
                <a:latin typeface="Prompt"/>
                <a:ea typeface="Prompt"/>
                <a:cs typeface="Prompt"/>
                <a:sym typeface="Prompt"/>
              </a:defRPr>
            </a:lvl8pPr>
            <a:lvl9pPr lvl="8" rtl="0">
              <a:spcBef>
                <a:spcPts val="0"/>
              </a:spcBef>
              <a:spcAft>
                <a:spcPts val="0"/>
              </a:spcAft>
              <a:buSzPts val="4700"/>
              <a:buFont typeface="Prompt"/>
              <a:buNone/>
              <a:defRPr>
                <a:latin typeface="Prompt"/>
                <a:ea typeface="Prompt"/>
                <a:cs typeface="Prompt"/>
                <a:sym typeface="Prompt"/>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1">
  <p:cSld name="CUSTOM_1">
    <p:bg>
      <p:bgPr>
        <a:blipFill>
          <a:blip r:embed="rId2">
            <a:alphaModFix/>
          </a:blip>
          <a:stretch>
            <a:fillRect/>
          </a:stretch>
        </a:blipFill>
        <a:effectLst/>
      </p:bgPr>
    </p:bg>
    <p:spTree>
      <p:nvGrpSpPr>
        <p:cNvPr id="1" name="Shape 196"/>
        <p:cNvGrpSpPr/>
        <p:nvPr/>
      </p:nvGrpSpPr>
      <p:grpSpPr>
        <a:xfrm>
          <a:off x="0" y="0"/>
          <a:ext cx="0" cy="0"/>
          <a:chOff x="0" y="0"/>
          <a:chExt cx="0" cy="0"/>
        </a:xfrm>
      </p:grpSpPr>
      <p:sp>
        <p:nvSpPr>
          <p:cNvPr id="197" name="Google Shape;197;gf3f5d4a9c3_1_320"/>
          <p:cNvSpPr txBox="1">
            <a:spLocks noGrp="1"/>
          </p:cNvSpPr>
          <p:nvPr>
            <p:ph type="title"/>
          </p:nvPr>
        </p:nvSpPr>
        <p:spPr>
          <a:xfrm>
            <a:off x="3633600" y="1877533"/>
            <a:ext cx="49245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8100">
                <a:solidFill>
                  <a:schemeClr val="dk2"/>
                </a:solidFill>
              </a:defRPr>
            </a:lvl1pPr>
            <a:lvl2pPr lvl="1" algn="ctr" rtl="0">
              <a:spcBef>
                <a:spcPts val="0"/>
              </a:spcBef>
              <a:spcAft>
                <a:spcPts val="0"/>
              </a:spcAft>
              <a:buSzPts val="4800"/>
              <a:buFont typeface="Prompt"/>
              <a:buNone/>
              <a:defRPr sz="4800">
                <a:latin typeface="Prompt"/>
                <a:ea typeface="Prompt"/>
                <a:cs typeface="Prompt"/>
                <a:sym typeface="Prompt"/>
              </a:defRPr>
            </a:lvl2pPr>
            <a:lvl3pPr lvl="2" algn="ctr" rtl="0">
              <a:spcBef>
                <a:spcPts val="0"/>
              </a:spcBef>
              <a:spcAft>
                <a:spcPts val="0"/>
              </a:spcAft>
              <a:buSzPts val="4800"/>
              <a:buFont typeface="Prompt"/>
              <a:buNone/>
              <a:defRPr sz="4800">
                <a:latin typeface="Prompt"/>
                <a:ea typeface="Prompt"/>
                <a:cs typeface="Prompt"/>
                <a:sym typeface="Prompt"/>
              </a:defRPr>
            </a:lvl3pPr>
            <a:lvl4pPr lvl="3" algn="ctr" rtl="0">
              <a:spcBef>
                <a:spcPts val="0"/>
              </a:spcBef>
              <a:spcAft>
                <a:spcPts val="0"/>
              </a:spcAft>
              <a:buSzPts val="4800"/>
              <a:buFont typeface="Prompt"/>
              <a:buNone/>
              <a:defRPr sz="4800">
                <a:latin typeface="Prompt"/>
                <a:ea typeface="Prompt"/>
                <a:cs typeface="Prompt"/>
                <a:sym typeface="Prompt"/>
              </a:defRPr>
            </a:lvl4pPr>
            <a:lvl5pPr lvl="4" algn="ctr" rtl="0">
              <a:spcBef>
                <a:spcPts val="0"/>
              </a:spcBef>
              <a:spcAft>
                <a:spcPts val="0"/>
              </a:spcAft>
              <a:buSzPts val="4800"/>
              <a:buFont typeface="Prompt"/>
              <a:buNone/>
              <a:defRPr sz="4800">
                <a:latin typeface="Prompt"/>
                <a:ea typeface="Prompt"/>
                <a:cs typeface="Prompt"/>
                <a:sym typeface="Prompt"/>
              </a:defRPr>
            </a:lvl5pPr>
            <a:lvl6pPr lvl="5" algn="ctr" rtl="0">
              <a:spcBef>
                <a:spcPts val="0"/>
              </a:spcBef>
              <a:spcAft>
                <a:spcPts val="0"/>
              </a:spcAft>
              <a:buSzPts val="4800"/>
              <a:buFont typeface="Prompt"/>
              <a:buNone/>
              <a:defRPr sz="4800">
                <a:latin typeface="Prompt"/>
                <a:ea typeface="Prompt"/>
                <a:cs typeface="Prompt"/>
                <a:sym typeface="Prompt"/>
              </a:defRPr>
            </a:lvl6pPr>
            <a:lvl7pPr lvl="6" algn="ctr" rtl="0">
              <a:spcBef>
                <a:spcPts val="0"/>
              </a:spcBef>
              <a:spcAft>
                <a:spcPts val="0"/>
              </a:spcAft>
              <a:buSzPts val="4800"/>
              <a:buFont typeface="Prompt"/>
              <a:buNone/>
              <a:defRPr sz="4800">
                <a:latin typeface="Prompt"/>
                <a:ea typeface="Prompt"/>
                <a:cs typeface="Prompt"/>
                <a:sym typeface="Prompt"/>
              </a:defRPr>
            </a:lvl7pPr>
            <a:lvl8pPr lvl="7" algn="ctr" rtl="0">
              <a:spcBef>
                <a:spcPts val="0"/>
              </a:spcBef>
              <a:spcAft>
                <a:spcPts val="0"/>
              </a:spcAft>
              <a:buSzPts val="4800"/>
              <a:buFont typeface="Prompt"/>
              <a:buNone/>
              <a:defRPr sz="4800">
                <a:latin typeface="Prompt"/>
                <a:ea typeface="Prompt"/>
                <a:cs typeface="Prompt"/>
                <a:sym typeface="Prompt"/>
              </a:defRPr>
            </a:lvl8pPr>
            <a:lvl9pPr lvl="8" algn="ctr" rtl="0">
              <a:spcBef>
                <a:spcPts val="0"/>
              </a:spcBef>
              <a:spcAft>
                <a:spcPts val="0"/>
              </a:spcAft>
              <a:buSzPts val="4800"/>
              <a:buFont typeface="Prompt"/>
              <a:buNone/>
              <a:defRPr sz="4800">
                <a:latin typeface="Prompt"/>
                <a:ea typeface="Prompt"/>
                <a:cs typeface="Prompt"/>
                <a:sym typeface="Prompt"/>
              </a:defRPr>
            </a:lvl9pPr>
          </a:lstStyle>
          <a:p>
            <a:endParaRPr/>
          </a:p>
        </p:txBody>
      </p:sp>
      <p:sp>
        <p:nvSpPr>
          <p:cNvPr id="198" name="Google Shape;198;gf3f5d4a9c3_1_320"/>
          <p:cNvSpPr txBox="1">
            <a:spLocks noGrp="1"/>
          </p:cNvSpPr>
          <p:nvPr>
            <p:ph type="title" idx="2" hasCustomPrompt="1"/>
          </p:nvPr>
        </p:nvSpPr>
        <p:spPr>
          <a:xfrm>
            <a:off x="3633600" y="881933"/>
            <a:ext cx="49245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87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199" name="Google Shape;199;gf3f5d4a9c3_1_320"/>
          <p:cNvSpPr txBox="1">
            <a:spLocks noGrp="1"/>
          </p:cNvSpPr>
          <p:nvPr>
            <p:ph type="subTitle" idx="1"/>
          </p:nvPr>
        </p:nvSpPr>
        <p:spPr>
          <a:xfrm>
            <a:off x="3432667" y="5730000"/>
            <a:ext cx="5333100" cy="3045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pic>
        <p:nvPicPr>
          <p:cNvPr id="200" name="Google Shape;200;gf3f5d4a9c3_1_320"/>
          <p:cNvPicPr preferRelativeResize="0"/>
          <p:nvPr/>
        </p:nvPicPr>
        <p:blipFill>
          <a:blip r:embed="rId3">
            <a:alphaModFix amt="40000"/>
          </a:blip>
          <a:stretch>
            <a:fillRect/>
          </a:stretch>
        </p:blipFill>
        <p:spPr>
          <a:xfrm>
            <a:off x="4566717" y="-239833"/>
            <a:ext cx="3058166" cy="390106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2">
  <p:cSld name="CUSTOM_1_1">
    <p:bg>
      <p:bgPr>
        <a:blipFill>
          <a:blip r:embed="rId2">
            <a:alphaModFix/>
          </a:blip>
          <a:stretch>
            <a:fillRect/>
          </a:stretch>
        </a:blipFill>
        <a:effectLst/>
      </p:bgPr>
    </p:bg>
    <p:spTree>
      <p:nvGrpSpPr>
        <p:cNvPr id="1" name="Shape 201"/>
        <p:cNvGrpSpPr/>
        <p:nvPr/>
      </p:nvGrpSpPr>
      <p:grpSpPr>
        <a:xfrm>
          <a:off x="0" y="0"/>
          <a:ext cx="0" cy="0"/>
          <a:chOff x="0" y="0"/>
          <a:chExt cx="0" cy="0"/>
        </a:xfrm>
      </p:grpSpPr>
      <p:sp>
        <p:nvSpPr>
          <p:cNvPr id="202" name="Google Shape;202;gf3f5d4a9c3_1_325"/>
          <p:cNvSpPr txBox="1">
            <a:spLocks noGrp="1"/>
          </p:cNvSpPr>
          <p:nvPr>
            <p:ph type="title"/>
          </p:nvPr>
        </p:nvSpPr>
        <p:spPr>
          <a:xfrm>
            <a:off x="2763233" y="1932233"/>
            <a:ext cx="6665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8100">
                <a:solidFill>
                  <a:schemeClr val="dk2"/>
                </a:solidFill>
              </a:defRPr>
            </a:lvl1pPr>
            <a:lvl2pPr lvl="1" algn="ctr" rtl="0">
              <a:spcBef>
                <a:spcPts val="0"/>
              </a:spcBef>
              <a:spcAft>
                <a:spcPts val="0"/>
              </a:spcAft>
              <a:buSzPts val="4800"/>
              <a:buFont typeface="Prompt"/>
              <a:buNone/>
              <a:defRPr sz="4800">
                <a:latin typeface="Prompt"/>
                <a:ea typeface="Prompt"/>
                <a:cs typeface="Prompt"/>
                <a:sym typeface="Prompt"/>
              </a:defRPr>
            </a:lvl2pPr>
            <a:lvl3pPr lvl="2" algn="ctr" rtl="0">
              <a:spcBef>
                <a:spcPts val="0"/>
              </a:spcBef>
              <a:spcAft>
                <a:spcPts val="0"/>
              </a:spcAft>
              <a:buSzPts val="4800"/>
              <a:buFont typeface="Prompt"/>
              <a:buNone/>
              <a:defRPr sz="4800">
                <a:latin typeface="Prompt"/>
                <a:ea typeface="Prompt"/>
                <a:cs typeface="Prompt"/>
                <a:sym typeface="Prompt"/>
              </a:defRPr>
            </a:lvl3pPr>
            <a:lvl4pPr lvl="3" algn="ctr" rtl="0">
              <a:spcBef>
                <a:spcPts val="0"/>
              </a:spcBef>
              <a:spcAft>
                <a:spcPts val="0"/>
              </a:spcAft>
              <a:buSzPts val="4800"/>
              <a:buFont typeface="Prompt"/>
              <a:buNone/>
              <a:defRPr sz="4800">
                <a:latin typeface="Prompt"/>
                <a:ea typeface="Prompt"/>
                <a:cs typeface="Prompt"/>
                <a:sym typeface="Prompt"/>
              </a:defRPr>
            </a:lvl4pPr>
            <a:lvl5pPr lvl="4" algn="ctr" rtl="0">
              <a:spcBef>
                <a:spcPts val="0"/>
              </a:spcBef>
              <a:spcAft>
                <a:spcPts val="0"/>
              </a:spcAft>
              <a:buSzPts val="4800"/>
              <a:buFont typeface="Prompt"/>
              <a:buNone/>
              <a:defRPr sz="4800">
                <a:latin typeface="Prompt"/>
                <a:ea typeface="Prompt"/>
                <a:cs typeface="Prompt"/>
                <a:sym typeface="Prompt"/>
              </a:defRPr>
            </a:lvl5pPr>
            <a:lvl6pPr lvl="5" algn="ctr" rtl="0">
              <a:spcBef>
                <a:spcPts val="0"/>
              </a:spcBef>
              <a:spcAft>
                <a:spcPts val="0"/>
              </a:spcAft>
              <a:buSzPts val="4800"/>
              <a:buFont typeface="Prompt"/>
              <a:buNone/>
              <a:defRPr sz="4800">
                <a:latin typeface="Prompt"/>
                <a:ea typeface="Prompt"/>
                <a:cs typeface="Prompt"/>
                <a:sym typeface="Prompt"/>
              </a:defRPr>
            </a:lvl6pPr>
            <a:lvl7pPr lvl="6" algn="ctr" rtl="0">
              <a:spcBef>
                <a:spcPts val="0"/>
              </a:spcBef>
              <a:spcAft>
                <a:spcPts val="0"/>
              </a:spcAft>
              <a:buSzPts val="4800"/>
              <a:buFont typeface="Prompt"/>
              <a:buNone/>
              <a:defRPr sz="4800">
                <a:latin typeface="Prompt"/>
                <a:ea typeface="Prompt"/>
                <a:cs typeface="Prompt"/>
                <a:sym typeface="Prompt"/>
              </a:defRPr>
            </a:lvl7pPr>
            <a:lvl8pPr lvl="7" algn="ctr" rtl="0">
              <a:spcBef>
                <a:spcPts val="0"/>
              </a:spcBef>
              <a:spcAft>
                <a:spcPts val="0"/>
              </a:spcAft>
              <a:buSzPts val="4800"/>
              <a:buFont typeface="Prompt"/>
              <a:buNone/>
              <a:defRPr sz="4800">
                <a:latin typeface="Prompt"/>
                <a:ea typeface="Prompt"/>
                <a:cs typeface="Prompt"/>
                <a:sym typeface="Prompt"/>
              </a:defRPr>
            </a:lvl8pPr>
            <a:lvl9pPr lvl="8" algn="ctr" rtl="0">
              <a:spcBef>
                <a:spcPts val="0"/>
              </a:spcBef>
              <a:spcAft>
                <a:spcPts val="0"/>
              </a:spcAft>
              <a:buSzPts val="4800"/>
              <a:buFont typeface="Prompt"/>
              <a:buNone/>
              <a:defRPr sz="4800">
                <a:latin typeface="Prompt"/>
                <a:ea typeface="Prompt"/>
                <a:cs typeface="Prompt"/>
                <a:sym typeface="Prompt"/>
              </a:defRPr>
            </a:lvl9pPr>
          </a:lstStyle>
          <a:p>
            <a:endParaRPr/>
          </a:p>
        </p:txBody>
      </p:sp>
      <p:sp>
        <p:nvSpPr>
          <p:cNvPr id="203" name="Google Shape;203;gf3f5d4a9c3_1_325"/>
          <p:cNvSpPr txBox="1">
            <a:spLocks noGrp="1"/>
          </p:cNvSpPr>
          <p:nvPr>
            <p:ph type="title" idx="2" hasCustomPrompt="1"/>
          </p:nvPr>
        </p:nvSpPr>
        <p:spPr>
          <a:xfrm>
            <a:off x="2763200" y="881933"/>
            <a:ext cx="6665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87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204" name="Google Shape;204;gf3f5d4a9c3_1_325"/>
          <p:cNvSpPr txBox="1">
            <a:spLocks noGrp="1"/>
          </p:cNvSpPr>
          <p:nvPr>
            <p:ph type="subTitle" idx="1"/>
          </p:nvPr>
        </p:nvSpPr>
        <p:spPr>
          <a:xfrm>
            <a:off x="3432667" y="5730000"/>
            <a:ext cx="5333100" cy="3045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pic>
        <p:nvPicPr>
          <p:cNvPr id="205" name="Google Shape;205;gf3f5d4a9c3_1_325"/>
          <p:cNvPicPr preferRelativeResize="0"/>
          <p:nvPr/>
        </p:nvPicPr>
        <p:blipFill>
          <a:blip r:embed="rId3">
            <a:alphaModFix amt="30000"/>
          </a:blip>
          <a:stretch>
            <a:fillRect/>
          </a:stretch>
        </p:blipFill>
        <p:spPr>
          <a:xfrm>
            <a:off x="4100199" y="-1119833"/>
            <a:ext cx="3991200" cy="6395534"/>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3">
  <p:cSld name="CUSTOM_1_1_1">
    <p:bg>
      <p:bgPr>
        <a:blipFill>
          <a:blip r:embed="rId2">
            <a:alphaModFix/>
          </a:blip>
          <a:stretch>
            <a:fillRect/>
          </a:stretch>
        </a:blipFill>
        <a:effectLst/>
      </p:bgPr>
    </p:bg>
    <p:spTree>
      <p:nvGrpSpPr>
        <p:cNvPr id="1" name="Shape 206"/>
        <p:cNvGrpSpPr/>
        <p:nvPr/>
      </p:nvGrpSpPr>
      <p:grpSpPr>
        <a:xfrm>
          <a:off x="0" y="0"/>
          <a:ext cx="0" cy="0"/>
          <a:chOff x="0" y="0"/>
          <a:chExt cx="0" cy="0"/>
        </a:xfrm>
      </p:grpSpPr>
      <p:sp>
        <p:nvSpPr>
          <p:cNvPr id="207" name="Google Shape;207;gf3f5d4a9c3_1_330"/>
          <p:cNvSpPr txBox="1">
            <a:spLocks noGrp="1"/>
          </p:cNvSpPr>
          <p:nvPr>
            <p:ph type="title"/>
          </p:nvPr>
        </p:nvSpPr>
        <p:spPr>
          <a:xfrm>
            <a:off x="2763233" y="1932233"/>
            <a:ext cx="6665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8100">
                <a:solidFill>
                  <a:schemeClr val="dk2"/>
                </a:solidFill>
              </a:defRPr>
            </a:lvl1pPr>
            <a:lvl2pPr lvl="1" algn="ctr" rtl="0">
              <a:spcBef>
                <a:spcPts val="0"/>
              </a:spcBef>
              <a:spcAft>
                <a:spcPts val="0"/>
              </a:spcAft>
              <a:buSzPts val="4800"/>
              <a:buFont typeface="Prompt"/>
              <a:buNone/>
              <a:defRPr sz="4800">
                <a:latin typeface="Prompt"/>
                <a:ea typeface="Prompt"/>
                <a:cs typeface="Prompt"/>
                <a:sym typeface="Prompt"/>
              </a:defRPr>
            </a:lvl2pPr>
            <a:lvl3pPr lvl="2" algn="ctr" rtl="0">
              <a:spcBef>
                <a:spcPts val="0"/>
              </a:spcBef>
              <a:spcAft>
                <a:spcPts val="0"/>
              </a:spcAft>
              <a:buSzPts val="4800"/>
              <a:buFont typeface="Prompt"/>
              <a:buNone/>
              <a:defRPr sz="4800">
                <a:latin typeface="Prompt"/>
                <a:ea typeface="Prompt"/>
                <a:cs typeface="Prompt"/>
                <a:sym typeface="Prompt"/>
              </a:defRPr>
            </a:lvl3pPr>
            <a:lvl4pPr lvl="3" algn="ctr" rtl="0">
              <a:spcBef>
                <a:spcPts val="0"/>
              </a:spcBef>
              <a:spcAft>
                <a:spcPts val="0"/>
              </a:spcAft>
              <a:buSzPts val="4800"/>
              <a:buFont typeface="Prompt"/>
              <a:buNone/>
              <a:defRPr sz="4800">
                <a:latin typeface="Prompt"/>
                <a:ea typeface="Prompt"/>
                <a:cs typeface="Prompt"/>
                <a:sym typeface="Prompt"/>
              </a:defRPr>
            </a:lvl4pPr>
            <a:lvl5pPr lvl="4" algn="ctr" rtl="0">
              <a:spcBef>
                <a:spcPts val="0"/>
              </a:spcBef>
              <a:spcAft>
                <a:spcPts val="0"/>
              </a:spcAft>
              <a:buSzPts val="4800"/>
              <a:buFont typeface="Prompt"/>
              <a:buNone/>
              <a:defRPr sz="4800">
                <a:latin typeface="Prompt"/>
                <a:ea typeface="Prompt"/>
                <a:cs typeface="Prompt"/>
                <a:sym typeface="Prompt"/>
              </a:defRPr>
            </a:lvl5pPr>
            <a:lvl6pPr lvl="5" algn="ctr" rtl="0">
              <a:spcBef>
                <a:spcPts val="0"/>
              </a:spcBef>
              <a:spcAft>
                <a:spcPts val="0"/>
              </a:spcAft>
              <a:buSzPts val="4800"/>
              <a:buFont typeface="Prompt"/>
              <a:buNone/>
              <a:defRPr sz="4800">
                <a:latin typeface="Prompt"/>
                <a:ea typeface="Prompt"/>
                <a:cs typeface="Prompt"/>
                <a:sym typeface="Prompt"/>
              </a:defRPr>
            </a:lvl6pPr>
            <a:lvl7pPr lvl="6" algn="ctr" rtl="0">
              <a:spcBef>
                <a:spcPts val="0"/>
              </a:spcBef>
              <a:spcAft>
                <a:spcPts val="0"/>
              </a:spcAft>
              <a:buSzPts val="4800"/>
              <a:buFont typeface="Prompt"/>
              <a:buNone/>
              <a:defRPr sz="4800">
                <a:latin typeface="Prompt"/>
                <a:ea typeface="Prompt"/>
                <a:cs typeface="Prompt"/>
                <a:sym typeface="Prompt"/>
              </a:defRPr>
            </a:lvl7pPr>
            <a:lvl8pPr lvl="7" algn="ctr" rtl="0">
              <a:spcBef>
                <a:spcPts val="0"/>
              </a:spcBef>
              <a:spcAft>
                <a:spcPts val="0"/>
              </a:spcAft>
              <a:buSzPts val="4800"/>
              <a:buFont typeface="Prompt"/>
              <a:buNone/>
              <a:defRPr sz="4800">
                <a:latin typeface="Prompt"/>
                <a:ea typeface="Prompt"/>
                <a:cs typeface="Prompt"/>
                <a:sym typeface="Prompt"/>
              </a:defRPr>
            </a:lvl8pPr>
            <a:lvl9pPr lvl="8" algn="ctr" rtl="0">
              <a:spcBef>
                <a:spcPts val="0"/>
              </a:spcBef>
              <a:spcAft>
                <a:spcPts val="0"/>
              </a:spcAft>
              <a:buSzPts val="4800"/>
              <a:buFont typeface="Prompt"/>
              <a:buNone/>
              <a:defRPr sz="4800">
                <a:latin typeface="Prompt"/>
                <a:ea typeface="Prompt"/>
                <a:cs typeface="Prompt"/>
                <a:sym typeface="Prompt"/>
              </a:defRPr>
            </a:lvl9pPr>
          </a:lstStyle>
          <a:p>
            <a:endParaRPr/>
          </a:p>
        </p:txBody>
      </p:sp>
      <p:sp>
        <p:nvSpPr>
          <p:cNvPr id="208" name="Google Shape;208;gf3f5d4a9c3_1_330"/>
          <p:cNvSpPr txBox="1">
            <a:spLocks noGrp="1"/>
          </p:cNvSpPr>
          <p:nvPr>
            <p:ph type="title" idx="2" hasCustomPrompt="1"/>
          </p:nvPr>
        </p:nvSpPr>
        <p:spPr>
          <a:xfrm>
            <a:off x="2763200" y="881933"/>
            <a:ext cx="6665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87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209" name="Google Shape;209;gf3f5d4a9c3_1_330"/>
          <p:cNvSpPr txBox="1">
            <a:spLocks noGrp="1"/>
          </p:cNvSpPr>
          <p:nvPr>
            <p:ph type="subTitle" idx="1"/>
          </p:nvPr>
        </p:nvSpPr>
        <p:spPr>
          <a:xfrm>
            <a:off x="3432667" y="5730000"/>
            <a:ext cx="5333100" cy="3045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pic>
        <p:nvPicPr>
          <p:cNvPr id="210" name="Google Shape;210;gf3f5d4a9c3_1_330"/>
          <p:cNvPicPr preferRelativeResize="0"/>
          <p:nvPr/>
        </p:nvPicPr>
        <p:blipFill>
          <a:blip r:embed="rId3">
            <a:alphaModFix amt="50000"/>
          </a:blip>
          <a:stretch>
            <a:fillRect/>
          </a:stretch>
        </p:blipFill>
        <p:spPr>
          <a:xfrm>
            <a:off x="5716891" y="-416500"/>
            <a:ext cx="3184009" cy="5044800"/>
          </a:xfrm>
          <a:prstGeom prst="rect">
            <a:avLst/>
          </a:prstGeom>
          <a:noFill/>
          <a:ln>
            <a:noFill/>
          </a:ln>
        </p:spPr>
      </p:pic>
      <p:pic>
        <p:nvPicPr>
          <p:cNvPr id="211" name="Google Shape;211;gf3f5d4a9c3_1_330"/>
          <p:cNvPicPr preferRelativeResize="0"/>
          <p:nvPr/>
        </p:nvPicPr>
        <p:blipFill>
          <a:blip r:embed="rId3">
            <a:alphaModFix amt="50000"/>
          </a:blip>
          <a:stretch>
            <a:fillRect/>
          </a:stretch>
        </p:blipFill>
        <p:spPr>
          <a:xfrm flipH="1">
            <a:off x="3290700" y="-416500"/>
            <a:ext cx="3184001" cy="50448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4">
  <p:cSld name="CUSTOM_1_1_1_1">
    <p:bg>
      <p:bgPr>
        <a:blipFill>
          <a:blip r:embed="rId2">
            <a:alphaModFix/>
          </a:blip>
          <a:stretch>
            <a:fillRect/>
          </a:stretch>
        </a:blipFill>
        <a:effectLst/>
      </p:bgPr>
    </p:bg>
    <p:spTree>
      <p:nvGrpSpPr>
        <p:cNvPr id="1" name="Shape 212"/>
        <p:cNvGrpSpPr/>
        <p:nvPr/>
      </p:nvGrpSpPr>
      <p:grpSpPr>
        <a:xfrm>
          <a:off x="0" y="0"/>
          <a:ext cx="0" cy="0"/>
          <a:chOff x="0" y="0"/>
          <a:chExt cx="0" cy="0"/>
        </a:xfrm>
      </p:grpSpPr>
      <p:sp>
        <p:nvSpPr>
          <p:cNvPr id="213" name="Google Shape;213;gf3f5d4a9c3_1_336"/>
          <p:cNvSpPr txBox="1">
            <a:spLocks noGrp="1"/>
          </p:cNvSpPr>
          <p:nvPr>
            <p:ph type="title"/>
          </p:nvPr>
        </p:nvSpPr>
        <p:spPr>
          <a:xfrm>
            <a:off x="4261767" y="3128233"/>
            <a:ext cx="3668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8100">
                <a:solidFill>
                  <a:schemeClr val="dk2"/>
                </a:solidFill>
              </a:defRPr>
            </a:lvl1pPr>
            <a:lvl2pPr lvl="1" algn="ctr" rtl="0">
              <a:spcBef>
                <a:spcPts val="0"/>
              </a:spcBef>
              <a:spcAft>
                <a:spcPts val="0"/>
              </a:spcAft>
              <a:buSzPts val="4800"/>
              <a:buFont typeface="Prompt"/>
              <a:buNone/>
              <a:defRPr sz="4800">
                <a:latin typeface="Prompt"/>
                <a:ea typeface="Prompt"/>
                <a:cs typeface="Prompt"/>
                <a:sym typeface="Prompt"/>
              </a:defRPr>
            </a:lvl2pPr>
            <a:lvl3pPr lvl="2" algn="ctr" rtl="0">
              <a:spcBef>
                <a:spcPts val="0"/>
              </a:spcBef>
              <a:spcAft>
                <a:spcPts val="0"/>
              </a:spcAft>
              <a:buSzPts val="4800"/>
              <a:buFont typeface="Prompt"/>
              <a:buNone/>
              <a:defRPr sz="4800">
                <a:latin typeface="Prompt"/>
                <a:ea typeface="Prompt"/>
                <a:cs typeface="Prompt"/>
                <a:sym typeface="Prompt"/>
              </a:defRPr>
            </a:lvl3pPr>
            <a:lvl4pPr lvl="3" algn="ctr" rtl="0">
              <a:spcBef>
                <a:spcPts val="0"/>
              </a:spcBef>
              <a:spcAft>
                <a:spcPts val="0"/>
              </a:spcAft>
              <a:buSzPts val="4800"/>
              <a:buFont typeface="Prompt"/>
              <a:buNone/>
              <a:defRPr sz="4800">
                <a:latin typeface="Prompt"/>
                <a:ea typeface="Prompt"/>
                <a:cs typeface="Prompt"/>
                <a:sym typeface="Prompt"/>
              </a:defRPr>
            </a:lvl4pPr>
            <a:lvl5pPr lvl="4" algn="ctr" rtl="0">
              <a:spcBef>
                <a:spcPts val="0"/>
              </a:spcBef>
              <a:spcAft>
                <a:spcPts val="0"/>
              </a:spcAft>
              <a:buSzPts val="4800"/>
              <a:buFont typeface="Prompt"/>
              <a:buNone/>
              <a:defRPr sz="4800">
                <a:latin typeface="Prompt"/>
                <a:ea typeface="Prompt"/>
                <a:cs typeface="Prompt"/>
                <a:sym typeface="Prompt"/>
              </a:defRPr>
            </a:lvl5pPr>
            <a:lvl6pPr lvl="5" algn="ctr" rtl="0">
              <a:spcBef>
                <a:spcPts val="0"/>
              </a:spcBef>
              <a:spcAft>
                <a:spcPts val="0"/>
              </a:spcAft>
              <a:buSzPts val="4800"/>
              <a:buFont typeface="Prompt"/>
              <a:buNone/>
              <a:defRPr sz="4800">
                <a:latin typeface="Prompt"/>
                <a:ea typeface="Prompt"/>
                <a:cs typeface="Prompt"/>
                <a:sym typeface="Prompt"/>
              </a:defRPr>
            </a:lvl6pPr>
            <a:lvl7pPr lvl="6" algn="ctr" rtl="0">
              <a:spcBef>
                <a:spcPts val="0"/>
              </a:spcBef>
              <a:spcAft>
                <a:spcPts val="0"/>
              </a:spcAft>
              <a:buSzPts val="4800"/>
              <a:buFont typeface="Prompt"/>
              <a:buNone/>
              <a:defRPr sz="4800">
                <a:latin typeface="Prompt"/>
                <a:ea typeface="Prompt"/>
                <a:cs typeface="Prompt"/>
                <a:sym typeface="Prompt"/>
              </a:defRPr>
            </a:lvl7pPr>
            <a:lvl8pPr lvl="7" algn="ctr" rtl="0">
              <a:spcBef>
                <a:spcPts val="0"/>
              </a:spcBef>
              <a:spcAft>
                <a:spcPts val="0"/>
              </a:spcAft>
              <a:buSzPts val="4800"/>
              <a:buFont typeface="Prompt"/>
              <a:buNone/>
              <a:defRPr sz="4800">
                <a:latin typeface="Prompt"/>
                <a:ea typeface="Prompt"/>
                <a:cs typeface="Prompt"/>
                <a:sym typeface="Prompt"/>
              </a:defRPr>
            </a:lvl8pPr>
            <a:lvl9pPr lvl="8" algn="ctr" rtl="0">
              <a:spcBef>
                <a:spcPts val="0"/>
              </a:spcBef>
              <a:spcAft>
                <a:spcPts val="0"/>
              </a:spcAft>
              <a:buSzPts val="4800"/>
              <a:buFont typeface="Prompt"/>
              <a:buNone/>
              <a:defRPr sz="4800">
                <a:latin typeface="Prompt"/>
                <a:ea typeface="Prompt"/>
                <a:cs typeface="Prompt"/>
                <a:sym typeface="Prompt"/>
              </a:defRPr>
            </a:lvl9pPr>
          </a:lstStyle>
          <a:p>
            <a:endParaRPr/>
          </a:p>
        </p:txBody>
      </p:sp>
      <p:sp>
        <p:nvSpPr>
          <p:cNvPr id="214" name="Google Shape;214;gf3f5d4a9c3_1_336"/>
          <p:cNvSpPr txBox="1">
            <a:spLocks noGrp="1"/>
          </p:cNvSpPr>
          <p:nvPr>
            <p:ph type="title" idx="2" hasCustomPrompt="1"/>
          </p:nvPr>
        </p:nvSpPr>
        <p:spPr>
          <a:xfrm>
            <a:off x="4261800" y="1976333"/>
            <a:ext cx="3668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87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
        <p:nvSpPr>
          <p:cNvPr id="215" name="Google Shape;215;gf3f5d4a9c3_1_336"/>
          <p:cNvSpPr txBox="1">
            <a:spLocks noGrp="1"/>
          </p:cNvSpPr>
          <p:nvPr>
            <p:ph type="subTitle" idx="1"/>
          </p:nvPr>
        </p:nvSpPr>
        <p:spPr>
          <a:xfrm>
            <a:off x="3432667" y="5730000"/>
            <a:ext cx="5333100" cy="3045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pic>
        <p:nvPicPr>
          <p:cNvPr id="216" name="Google Shape;216;gf3f5d4a9c3_1_336"/>
          <p:cNvPicPr preferRelativeResize="0"/>
          <p:nvPr/>
        </p:nvPicPr>
        <p:blipFill>
          <a:blip r:embed="rId3">
            <a:alphaModFix amt="40000"/>
          </a:blip>
          <a:stretch>
            <a:fillRect/>
          </a:stretch>
        </p:blipFill>
        <p:spPr>
          <a:xfrm>
            <a:off x="4566717" y="-239833"/>
            <a:ext cx="3058166" cy="3901066"/>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5">
  <p:cSld name="CUSTOM_1_1_1_1_1">
    <p:bg>
      <p:bgPr>
        <a:blipFill>
          <a:blip r:embed="rId2">
            <a:alphaModFix/>
          </a:blip>
          <a:stretch>
            <a:fillRect/>
          </a:stretch>
        </a:blipFill>
        <a:effectLst/>
      </p:bgPr>
    </p:bg>
    <p:spTree>
      <p:nvGrpSpPr>
        <p:cNvPr id="1" name="Shape 217"/>
        <p:cNvGrpSpPr/>
        <p:nvPr/>
      </p:nvGrpSpPr>
      <p:grpSpPr>
        <a:xfrm>
          <a:off x="0" y="0"/>
          <a:ext cx="0" cy="0"/>
          <a:chOff x="0" y="0"/>
          <a:chExt cx="0" cy="0"/>
        </a:xfrm>
      </p:grpSpPr>
      <p:sp>
        <p:nvSpPr>
          <p:cNvPr id="218" name="Google Shape;218;gf3f5d4a9c3_1_341"/>
          <p:cNvSpPr txBox="1">
            <a:spLocks noGrp="1"/>
          </p:cNvSpPr>
          <p:nvPr>
            <p:ph type="subTitle" idx="1"/>
          </p:nvPr>
        </p:nvSpPr>
        <p:spPr>
          <a:xfrm>
            <a:off x="3432667" y="5730000"/>
            <a:ext cx="5333100" cy="3045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
        <p:nvSpPr>
          <p:cNvPr id="219" name="Google Shape;219;gf3f5d4a9c3_1_341"/>
          <p:cNvSpPr txBox="1">
            <a:spLocks noGrp="1"/>
          </p:cNvSpPr>
          <p:nvPr>
            <p:ph type="title"/>
          </p:nvPr>
        </p:nvSpPr>
        <p:spPr>
          <a:xfrm>
            <a:off x="2763417" y="2501383"/>
            <a:ext cx="6665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8100">
                <a:solidFill>
                  <a:schemeClr val="dk2"/>
                </a:solidFill>
              </a:defRPr>
            </a:lvl1pPr>
            <a:lvl2pPr lvl="1" algn="ctr" rtl="0">
              <a:spcBef>
                <a:spcPts val="0"/>
              </a:spcBef>
              <a:spcAft>
                <a:spcPts val="0"/>
              </a:spcAft>
              <a:buSzPts val="4800"/>
              <a:buFont typeface="Prompt"/>
              <a:buNone/>
              <a:defRPr sz="4800">
                <a:latin typeface="Prompt"/>
                <a:ea typeface="Prompt"/>
                <a:cs typeface="Prompt"/>
                <a:sym typeface="Prompt"/>
              </a:defRPr>
            </a:lvl2pPr>
            <a:lvl3pPr lvl="2" algn="ctr" rtl="0">
              <a:spcBef>
                <a:spcPts val="0"/>
              </a:spcBef>
              <a:spcAft>
                <a:spcPts val="0"/>
              </a:spcAft>
              <a:buSzPts val="4800"/>
              <a:buFont typeface="Prompt"/>
              <a:buNone/>
              <a:defRPr sz="4800">
                <a:latin typeface="Prompt"/>
                <a:ea typeface="Prompt"/>
                <a:cs typeface="Prompt"/>
                <a:sym typeface="Prompt"/>
              </a:defRPr>
            </a:lvl3pPr>
            <a:lvl4pPr lvl="3" algn="ctr" rtl="0">
              <a:spcBef>
                <a:spcPts val="0"/>
              </a:spcBef>
              <a:spcAft>
                <a:spcPts val="0"/>
              </a:spcAft>
              <a:buSzPts val="4800"/>
              <a:buFont typeface="Prompt"/>
              <a:buNone/>
              <a:defRPr sz="4800">
                <a:latin typeface="Prompt"/>
                <a:ea typeface="Prompt"/>
                <a:cs typeface="Prompt"/>
                <a:sym typeface="Prompt"/>
              </a:defRPr>
            </a:lvl4pPr>
            <a:lvl5pPr lvl="4" algn="ctr" rtl="0">
              <a:spcBef>
                <a:spcPts val="0"/>
              </a:spcBef>
              <a:spcAft>
                <a:spcPts val="0"/>
              </a:spcAft>
              <a:buSzPts val="4800"/>
              <a:buFont typeface="Prompt"/>
              <a:buNone/>
              <a:defRPr sz="4800">
                <a:latin typeface="Prompt"/>
                <a:ea typeface="Prompt"/>
                <a:cs typeface="Prompt"/>
                <a:sym typeface="Prompt"/>
              </a:defRPr>
            </a:lvl5pPr>
            <a:lvl6pPr lvl="5" algn="ctr" rtl="0">
              <a:spcBef>
                <a:spcPts val="0"/>
              </a:spcBef>
              <a:spcAft>
                <a:spcPts val="0"/>
              </a:spcAft>
              <a:buSzPts val="4800"/>
              <a:buFont typeface="Prompt"/>
              <a:buNone/>
              <a:defRPr sz="4800">
                <a:latin typeface="Prompt"/>
                <a:ea typeface="Prompt"/>
                <a:cs typeface="Prompt"/>
                <a:sym typeface="Prompt"/>
              </a:defRPr>
            </a:lvl6pPr>
            <a:lvl7pPr lvl="6" algn="ctr" rtl="0">
              <a:spcBef>
                <a:spcPts val="0"/>
              </a:spcBef>
              <a:spcAft>
                <a:spcPts val="0"/>
              </a:spcAft>
              <a:buSzPts val="4800"/>
              <a:buFont typeface="Prompt"/>
              <a:buNone/>
              <a:defRPr sz="4800">
                <a:latin typeface="Prompt"/>
                <a:ea typeface="Prompt"/>
                <a:cs typeface="Prompt"/>
                <a:sym typeface="Prompt"/>
              </a:defRPr>
            </a:lvl7pPr>
            <a:lvl8pPr lvl="7" algn="ctr" rtl="0">
              <a:spcBef>
                <a:spcPts val="0"/>
              </a:spcBef>
              <a:spcAft>
                <a:spcPts val="0"/>
              </a:spcAft>
              <a:buSzPts val="4800"/>
              <a:buFont typeface="Prompt"/>
              <a:buNone/>
              <a:defRPr sz="4800">
                <a:latin typeface="Prompt"/>
                <a:ea typeface="Prompt"/>
                <a:cs typeface="Prompt"/>
                <a:sym typeface="Prompt"/>
              </a:defRPr>
            </a:lvl8pPr>
            <a:lvl9pPr lvl="8" algn="ctr" rtl="0">
              <a:spcBef>
                <a:spcPts val="0"/>
              </a:spcBef>
              <a:spcAft>
                <a:spcPts val="0"/>
              </a:spcAft>
              <a:buSzPts val="4800"/>
              <a:buFont typeface="Prompt"/>
              <a:buNone/>
              <a:defRPr sz="4800">
                <a:latin typeface="Prompt"/>
                <a:ea typeface="Prompt"/>
                <a:cs typeface="Prompt"/>
                <a:sym typeface="Prompt"/>
              </a:defRPr>
            </a:lvl9pPr>
          </a:lstStyle>
          <a:p>
            <a:endParaRPr/>
          </a:p>
        </p:txBody>
      </p:sp>
      <p:sp>
        <p:nvSpPr>
          <p:cNvPr id="220" name="Google Shape;220;gf3f5d4a9c3_1_341"/>
          <p:cNvSpPr txBox="1">
            <a:spLocks noGrp="1"/>
          </p:cNvSpPr>
          <p:nvPr>
            <p:ph type="title" idx="2" hasCustomPrompt="1"/>
          </p:nvPr>
        </p:nvSpPr>
        <p:spPr>
          <a:xfrm>
            <a:off x="2763383" y="1451083"/>
            <a:ext cx="6665100" cy="9957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8700"/>
            </a:lvl1pPr>
            <a:lvl2pPr lvl="1" rtl="0">
              <a:spcBef>
                <a:spcPts val="0"/>
              </a:spcBef>
              <a:spcAft>
                <a:spcPts val="0"/>
              </a:spcAft>
              <a:buSzPts val="4000"/>
              <a:buFont typeface="Prompt"/>
              <a:buNone/>
              <a:defRPr sz="4000">
                <a:latin typeface="Prompt"/>
                <a:ea typeface="Prompt"/>
                <a:cs typeface="Prompt"/>
                <a:sym typeface="Prompt"/>
              </a:defRPr>
            </a:lvl2pPr>
            <a:lvl3pPr lvl="2" rtl="0">
              <a:spcBef>
                <a:spcPts val="0"/>
              </a:spcBef>
              <a:spcAft>
                <a:spcPts val="0"/>
              </a:spcAft>
              <a:buSzPts val="4000"/>
              <a:buFont typeface="Prompt"/>
              <a:buNone/>
              <a:defRPr sz="4000">
                <a:latin typeface="Prompt"/>
                <a:ea typeface="Prompt"/>
                <a:cs typeface="Prompt"/>
                <a:sym typeface="Prompt"/>
              </a:defRPr>
            </a:lvl3pPr>
            <a:lvl4pPr lvl="3" rtl="0">
              <a:spcBef>
                <a:spcPts val="0"/>
              </a:spcBef>
              <a:spcAft>
                <a:spcPts val="0"/>
              </a:spcAft>
              <a:buSzPts val="4000"/>
              <a:buFont typeface="Prompt"/>
              <a:buNone/>
              <a:defRPr sz="4000">
                <a:latin typeface="Prompt"/>
                <a:ea typeface="Prompt"/>
                <a:cs typeface="Prompt"/>
                <a:sym typeface="Prompt"/>
              </a:defRPr>
            </a:lvl4pPr>
            <a:lvl5pPr lvl="4" rtl="0">
              <a:spcBef>
                <a:spcPts val="0"/>
              </a:spcBef>
              <a:spcAft>
                <a:spcPts val="0"/>
              </a:spcAft>
              <a:buSzPts val="4000"/>
              <a:buFont typeface="Prompt"/>
              <a:buNone/>
              <a:defRPr sz="4000">
                <a:latin typeface="Prompt"/>
                <a:ea typeface="Prompt"/>
                <a:cs typeface="Prompt"/>
                <a:sym typeface="Prompt"/>
              </a:defRPr>
            </a:lvl5pPr>
            <a:lvl6pPr lvl="5" rtl="0">
              <a:spcBef>
                <a:spcPts val="0"/>
              </a:spcBef>
              <a:spcAft>
                <a:spcPts val="0"/>
              </a:spcAft>
              <a:buSzPts val="4000"/>
              <a:buFont typeface="Prompt"/>
              <a:buNone/>
              <a:defRPr sz="4000">
                <a:latin typeface="Prompt"/>
                <a:ea typeface="Prompt"/>
                <a:cs typeface="Prompt"/>
                <a:sym typeface="Prompt"/>
              </a:defRPr>
            </a:lvl6pPr>
            <a:lvl7pPr lvl="6" rtl="0">
              <a:spcBef>
                <a:spcPts val="0"/>
              </a:spcBef>
              <a:spcAft>
                <a:spcPts val="0"/>
              </a:spcAft>
              <a:buSzPts val="4000"/>
              <a:buFont typeface="Prompt"/>
              <a:buNone/>
              <a:defRPr sz="4000">
                <a:latin typeface="Prompt"/>
                <a:ea typeface="Prompt"/>
                <a:cs typeface="Prompt"/>
                <a:sym typeface="Prompt"/>
              </a:defRPr>
            </a:lvl7pPr>
            <a:lvl8pPr lvl="7" rtl="0">
              <a:spcBef>
                <a:spcPts val="0"/>
              </a:spcBef>
              <a:spcAft>
                <a:spcPts val="0"/>
              </a:spcAft>
              <a:buSzPts val="4000"/>
              <a:buFont typeface="Prompt"/>
              <a:buNone/>
              <a:defRPr sz="4000">
                <a:latin typeface="Prompt"/>
                <a:ea typeface="Prompt"/>
                <a:cs typeface="Prompt"/>
                <a:sym typeface="Prompt"/>
              </a:defRPr>
            </a:lvl8pPr>
            <a:lvl9pPr lvl="8" rtl="0">
              <a:spcBef>
                <a:spcPts val="0"/>
              </a:spcBef>
              <a:spcAft>
                <a:spcPts val="0"/>
              </a:spcAft>
              <a:buSzPts val="4000"/>
              <a:buFont typeface="Prompt"/>
              <a:buNone/>
              <a:defRPr sz="4000">
                <a:latin typeface="Prompt"/>
                <a:ea typeface="Prompt"/>
                <a:cs typeface="Prompt"/>
                <a:sym typeface="Prompt"/>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a:alphaModFix/>
          </a:blip>
          <a:stretch>
            <a:fillRect/>
          </a:stretch>
        </a:blipFill>
        <a:effectLst/>
      </p:bgPr>
    </p:bg>
    <p:spTree>
      <p:nvGrpSpPr>
        <p:cNvPr id="1" name="Shape 221"/>
        <p:cNvGrpSpPr/>
        <p:nvPr/>
      </p:nvGrpSpPr>
      <p:grpSpPr>
        <a:xfrm>
          <a:off x="0" y="0"/>
          <a:ext cx="0" cy="0"/>
          <a:chOff x="0" y="0"/>
          <a:chExt cx="0" cy="0"/>
        </a:xfrm>
      </p:grpSpPr>
      <p:sp>
        <p:nvSpPr>
          <p:cNvPr id="222" name="Google Shape;222;gf3f5d4a9c3_1_345"/>
          <p:cNvSpPr txBox="1">
            <a:spLocks noGrp="1"/>
          </p:cNvSpPr>
          <p:nvPr>
            <p:ph type="ctrTitle"/>
          </p:nvPr>
        </p:nvSpPr>
        <p:spPr>
          <a:xfrm>
            <a:off x="3627733" y="826600"/>
            <a:ext cx="4936500" cy="10164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6900"/>
              <a:buNone/>
              <a:defRPr sz="6900"/>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223" name="Google Shape;223;gf3f5d4a9c3_1_345"/>
          <p:cNvSpPr txBox="1"/>
          <p:nvPr/>
        </p:nvSpPr>
        <p:spPr>
          <a:xfrm>
            <a:off x="4328967" y="4292467"/>
            <a:ext cx="3534000" cy="1046700"/>
          </a:xfrm>
          <a:prstGeom prst="rect">
            <a:avLst/>
          </a:prstGeom>
          <a:noFill/>
          <a:ln>
            <a:noFill/>
          </a:ln>
        </p:spPr>
        <p:txBody>
          <a:bodyPr spcFirstLastPara="1" wrap="square" lIns="121900" tIns="121900" rIns="121900" bIns="121900" anchor="ctr" anchorCtr="0">
            <a:spAutoFit/>
          </a:bodyPr>
          <a:lstStyle/>
          <a:p>
            <a:pPr marL="0" lvl="0" indent="0" algn="ctr" rtl="0">
              <a:spcBef>
                <a:spcPts val="400"/>
              </a:spcBef>
              <a:spcAft>
                <a:spcPts val="0"/>
              </a:spcAft>
              <a:buNone/>
            </a:pPr>
            <a:r>
              <a:rPr lang="en-US" sz="1300">
                <a:solidFill>
                  <a:schemeClr val="lt1"/>
                </a:solidFill>
                <a:latin typeface="Poppins"/>
                <a:ea typeface="Poppins"/>
                <a:cs typeface="Poppins"/>
                <a:sym typeface="Poppins"/>
              </a:rPr>
              <a:t>CREDITS: This presentation template was created by </a:t>
            </a:r>
            <a:r>
              <a:rPr lang="en-US" sz="1300" b="1">
                <a:solidFill>
                  <a:schemeClr val="lt1"/>
                </a:solidFill>
                <a:uFill>
                  <a:noFill/>
                </a:uFill>
                <a:latin typeface="Poppins"/>
                <a:ea typeface="Poppins"/>
                <a:cs typeface="Poppins"/>
                <a:sym typeface="Poppins"/>
                <a:hlinkClick r:id="rId3">
                  <a:extLst>
                    <a:ext uri="{A12FA001-AC4F-418D-AE19-62706E023703}">
                      <ahyp:hlinkClr xmlns:ahyp="http://schemas.microsoft.com/office/drawing/2018/hyperlinkcolor" val="tx"/>
                    </a:ext>
                  </a:extLst>
                </a:hlinkClick>
              </a:rPr>
              <a:t>Slidesgo</a:t>
            </a:r>
            <a:r>
              <a:rPr lang="en-US" sz="1300">
                <a:solidFill>
                  <a:schemeClr val="lt1"/>
                </a:solidFill>
                <a:latin typeface="Poppins"/>
                <a:ea typeface="Poppins"/>
                <a:cs typeface="Poppins"/>
                <a:sym typeface="Poppins"/>
              </a:rPr>
              <a:t>, including icons by </a:t>
            </a:r>
            <a:r>
              <a:rPr lang="en-US" sz="1300" b="1">
                <a:solidFill>
                  <a:schemeClr val="lt1"/>
                </a:solidFill>
                <a:uFill>
                  <a:noFill/>
                </a:uFill>
                <a:latin typeface="Poppins"/>
                <a:ea typeface="Poppins"/>
                <a:cs typeface="Poppins"/>
                <a:sym typeface="Poppins"/>
                <a:hlinkClick r:id="rId4">
                  <a:extLst>
                    <a:ext uri="{A12FA001-AC4F-418D-AE19-62706E023703}">
                      <ahyp:hlinkClr xmlns:ahyp="http://schemas.microsoft.com/office/drawing/2018/hyperlinkcolor" val="tx"/>
                    </a:ext>
                  </a:extLst>
                </a:hlinkClick>
              </a:rPr>
              <a:t>Flaticon</a:t>
            </a:r>
            <a:r>
              <a:rPr lang="en-US" sz="1300" b="1">
                <a:solidFill>
                  <a:schemeClr val="lt1"/>
                </a:solidFill>
                <a:latin typeface="Poppins"/>
                <a:ea typeface="Poppins"/>
                <a:cs typeface="Poppins"/>
                <a:sym typeface="Poppins"/>
              </a:rPr>
              <a:t> </a:t>
            </a:r>
            <a:r>
              <a:rPr lang="en-US" sz="1300">
                <a:solidFill>
                  <a:schemeClr val="lt1"/>
                </a:solidFill>
                <a:latin typeface="Poppins"/>
                <a:ea typeface="Poppins"/>
                <a:cs typeface="Poppins"/>
                <a:sym typeface="Poppins"/>
              </a:rPr>
              <a:t>and infographics &amp; images by </a:t>
            </a:r>
            <a:r>
              <a:rPr lang="en-US" sz="1300" b="1">
                <a:solidFill>
                  <a:schemeClr val="lt1"/>
                </a:solidFill>
                <a:uFill>
                  <a:noFill/>
                </a:uFill>
                <a:latin typeface="Poppins"/>
                <a:ea typeface="Poppins"/>
                <a:cs typeface="Poppins"/>
                <a:sym typeface="Poppins"/>
                <a:hlinkClick r:id="rId5">
                  <a:extLst>
                    <a:ext uri="{A12FA001-AC4F-418D-AE19-62706E023703}">
                      <ahyp:hlinkClr xmlns:ahyp="http://schemas.microsoft.com/office/drawing/2018/hyperlinkcolor" val="tx"/>
                    </a:ext>
                  </a:extLst>
                </a:hlinkClick>
              </a:rPr>
              <a:t>Freepik</a:t>
            </a:r>
            <a:endParaRPr sz="1300" b="1">
              <a:solidFill>
                <a:schemeClr val="lt1"/>
              </a:solidFill>
              <a:latin typeface="Poppins"/>
              <a:ea typeface="Poppins"/>
              <a:cs typeface="Poppins"/>
              <a:sym typeface="Poppins"/>
            </a:endParaRPr>
          </a:p>
        </p:txBody>
      </p:sp>
      <p:pic>
        <p:nvPicPr>
          <p:cNvPr id="224" name="Google Shape;224;gf3f5d4a9c3_1_345"/>
          <p:cNvPicPr preferRelativeResize="0"/>
          <p:nvPr/>
        </p:nvPicPr>
        <p:blipFill>
          <a:blip r:embed="rId6">
            <a:alphaModFix amt="52999"/>
          </a:blip>
          <a:stretch>
            <a:fillRect/>
          </a:stretch>
        </p:blipFill>
        <p:spPr>
          <a:xfrm>
            <a:off x="3314467" y="-536228"/>
            <a:ext cx="5563067" cy="4757166"/>
          </a:xfrm>
          <a:prstGeom prst="rect">
            <a:avLst/>
          </a:prstGeom>
          <a:noFill/>
          <a:ln>
            <a:noFill/>
          </a:ln>
        </p:spPr>
      </p:pic>
      <p:sp>
        <p:nvSpPr>
          <p:cNvPr id="225" name="Google Shape;225;gf3f5d4a9c3_1_345"/>
          <p:cNvSpPr txBox="1">
            <a:spLocks noGrp="1"/>
          </p:cNvSpPr>
          <p:nvPr>
            <p:ph type="subTitle" idx="1"/>
          </p:nvPr>
        </p:nvSpPr>
        <p:spPr>
          <a:xfrm>
            <a:off x="3551967" y="1923200"/>
            <a:ext cx="5088000" cy="1636500"/>
          </a:xfrm>
          <a:prstGeom prst="rect">
            <a:avLst/>
          </a:prstGeom>
          <a:ln>
            <a:noFill/>
          </a:ln>
        </p:spPr>
        <p:txBody>
          <a:bodyPr spcFirstLastPara="1" wrap="square" lIns="121900" tIns="121900" rIns="121900" bIns="121900" anchor="t" anchorCtr="0">
            <a:noAutofit/>
          </a:bodyPr>
          <a:lstStyle>
            <a:lvl1pPr lvl="0" algn="ctr" rtl="0">
              <a:lnSpc>
                <a:spcPct val="100000"/>
              </a:lnSpc>
              <a:spcBef>
                <a:spcPts val="0"/>
              </a:spcBef>
              <a:spcAft>
                <a:spcPts val="0"/>
              </a:spcAft>
              <a:buSzPts val="1900"/>
              <a:buNone/>
              <a:defRPr sz="1900"/>
            </a:lvl1pPr>
            <a:lvl2pPr lvl="1" algn="ctr" rtl="0">
              <a:lnSpc>
                <a:spcPct val="100000"/>
              </a:lnSpc>
              <a:spcBef>
                <a:spcPts val="0"/>
              </a:spcBef>
              <a:spcAft>
                <a:spcPts val="0"/>
              </a:spcAft>
              <a:buSzPts val="1900"/>
              <a:buNone/>
              <a:defRPr/>
            </a:lvl2pPr>
            <a:lvl3pPr lvl="2" algn="ctr" rtl="0">
              <a:lnSpc>
                <a:spcPct val="100000"/>
              </a:lnSpc>
              <a:spcBef>
                <a:spcPts val="0"/>
              </a:spcBef>
              <a:spcAft>
                <a:spcPts val="0"/>
              </a:spcAft>
              <a:buSzPts val="1900"/>
              <a:buNone/>
              <a:defRPr/>
            </a:lvl3pPr>
            <a:lvl4pPr lvl="3" algn="ctr" rtl="0">
              <a:lnSpc>
                <a:spcPct val="100000"/>
              </a:lnSpc>
              <a:spcBef>
                <a:spcPts val="0"/>
              </a:spcBef>
              <a:spcAft>
                <a:spcPts val="0"/>
              </a:spcAft>
              <a:buSzPts val="1900"/>
              <a:buNone/>
              <a:defRPr/>
            </a:lvl4pPr>
            <a:lvl5pPr lvl="4" algn="ctr" rtl="0">
              <a:lnSpc>
                <a:spcPct val="100000"/>
              </a:lnSpc>
              <a:spcBef>
                <a:spcPts val="0"/>
              </a:spcBef>
              <a:spcAft>
                <a:spcPts val="0"/>
              </a:spcAft>
              <a:buSzPts val="1900"/>
              <a:buNone/>
              <a:defRPr/>
            </a:lvl5pPr>
            <a:lvl6pPr lvl="5" algn="ctr" rtl="0">
              <a:lnSpc>
                <a:spcPct val="100000"/>
              </a:lnSpc>
              <a:spcBef>
                <a:spcPts val="0"/>
              </a:spcBef>
              <a:spcAft>
                <a:spcPts val="0"/>
              </a:spcAft>
              <a:buSzPts val="1900"/>
              <a:buNone/>
              <a:defRPr/>
            </a:lvl6pPr>
            <a:lvl7pPr lvl="6" algn="ctr" rtl="0">
              <a:lnSpc>
                <a:spcPct val="100000"/>
              </a:lnSpc>
              <a:spcBef>
                <a:spcPts val="0"/>
              </a:spcBef>
              <a:spcAft>
                <a:spcPts val="0"/>
              </a:spcAft>
              <a:buSzPts val="1900"/>
              <a:buNone/>
              <a:defRPr/>
            </a:lvl7pPr>
            <a:lvl8pPr lvl="7" algn="ctr" rtl="0">
              <a:lnSpc>
                <a:spcPct val="100000"/>
              </a:lnSpc>
              <a:spcBef>
                <a:spcPts val="0"/>
              </a:spcBef>
              <a:spcAft>
                <a:spcPts val="0"/>
              </a:spcAft>
              <a:buSzPts val="1900"/>
              <a:buNone/>
              <a:defRPr/>
            </a:lvl8pPr>
            <a:lvl9pPr lvl="8" algn="ctr"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p:cSld name="BLANK_1_1_1_1_1_1_1_1">
    <p:bg>
      <p:bgPr>
        <a:blipFill>
          <a:blip r:embed="rId2">
            <a:alphaModFix/>
          </a:blip>
          <a:stretch>
            <a:fillRect/>
          </a:stretch>
        </a:blipFill>
        <a:effectLst/>
      </p:bgPr>
    </p:bg>
    <p:spTree>
      <p:nvGrpSpPr>
        <p:cNvPr id="1" name="Shape 226"/>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1">
  <p:cSld name="BLANK_1_1_1_1_1_1_1_1_1">
    <p:bg>
      <p:bgPr>
        <a:blipFill>
          <a:blip r:embed="rId2">
            <a:alphaModFix/>
          </a:blip>
          <a:stretch>
            <a:fillRect/>
          </a:stretch>
        </a:blipFill>
        <a:effectLst/>
      </p:bgPr>
    </p:bg>
    <p:spTree>
      <p:nvGrpSpPr>
        <p:cNvPr id="1" name="Shape 227"/>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228"/>
        <p:cNvGrpSpPr/>
        <p:nvPr/>
      </p:nvGrpSpPr>
      <p:grpSpPr>
        <a:xfrm>
          <a:off x="0" y="0"/>
          <a:ext cx="0" cy="0"/>
          <a:chOff x="0" y="0"/>
          <a:chExt cx="0" cy="0"/>
        </a:xfrm>
      </p:grpSpPr>
      <p:sp>
        <p:nvSpPr>
          <p:cNvPr id="229" name="Google Shape;229;gf3f5d4a9c3_1_352"/>
          <p:cNvSpPr txBox="1">
            <a:spLocks noGrp="1"/>
          </p:cNvSpPr>
          <p:nvPr>
            <p:ph type="ctrTitle"/>
          </p:nvPr>
        </p:nvSpPr>
        <p:spPr>
          <a:xfrm>
            <a:off x="950967" y="1863800"/>
            <a:ext cx="5145300" cy="2581200"/>
          </a:xfrm>
          <a:prstGeom prst="rect">
            <a:avLst/>
          </a:prstGeom>
        </p:spPr>
        <p:txBody>
          <a:bodyPr spcFirstLastPara="1" wrap="square" lIns="121900" tIns="121900" rIns="121900" bIns="121900" anchor="b" anchorCtr="0">
            <a:noAutofit/>
          </a:bodyPr>
          <a:lstStyle>
            <a:lvl1pPr lvl="0" rtl="0">
              <a:lnSpc>
                <a:spcPct val="80000"/>
              </a:lnSpc>
              <a:spcBef>
                <a:spcPts val="0"/>
              </a:spcBef>
              <a:spcAft>
                <a:spcPts val="0"/>
              </a:spcAft>
              <a:buClr>
                <a:schemeClr val="lt2"/>
              </a:buClr>
              <a:buSzPts val="6900"/>
              <a:buNone/>
              <a:defRPr sz="7100">
                <a:solidFill>
                  <a:schemeClr val="lt2"/>
                </a:solidFill>
                <a:latin typeface="Playfair Display"/>
                <a:ea typeface="Playfair Display"/>
                <a:cs typeface="Playfair Display"/>
                <a:sym typeface="Playfair Display"/>
              </a:defRPr>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230" name="Google Shape;230;gf3f5d4a9c3_1_352"/>
          <p:cNvSpPr txBox="1">
            <a:spLocks noGrp="1"/>
          </p:cNvSpPr>
          <p:nvPr>
            <p:ph type="subTitle" idx="1"/>
          </p:nvPr>
        </p:nvSpPr>
        <p:spPr>
          <a:xfrm>
            <a:off x="950967" y="4445000"/>
            <a:ext cx="5145300" cy="544500"/>
          </a:xfrm>
          <a:prstGeom prst="rect">
            <a:avLst/>
          </a:prstGeom>
        </p:spPr>
        <p:txBody>
          <a:bodyPr spcFirstLastPara="1" wrap="square" lIns="121900" tIns="121900" rIns="121900" bIns="121900" anchor="t" anchorCtr="0">
            <a:noAutofit/>
          </a:bodyPr>
          <a:lstStyle>
            <a:lvl1pPr lvl="0" rtl="0">
              <a:lnSpc>
                <a:spcPct val="100000"/>
              </a:lnSpc>
              <a:spcBef>
                <a:spcPts val="0"/>
              </a:spcBef>
              <a:spcAft>
                <a:spcPts val="0"/>
              </a:spcAft>
              <a:buSzPts val="3700"/>
              <a:buNone/>
              <a:defRPr sz="1900">
                <a:solidFill>
                  <a:schemeClr val="accent2"/>
                </a:solidFill>
                <a:latin typeface="Barlow Condensed"/>
                <a:ea typeface="Barlow Condensed"/>
                <a:cs typeface="Barlow Condensed"/>
                <a:sym typeface="Barlow Condensed"/>
              </a:defRPr>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1"/>
        <p:cNvGrpSpPr/>
        <p:nvPr/>
      </p:nvGrpSpPr>
      <p:grpSpPr>
        <a:xfrm>
          <a:off x="0" y="0"/>
          <a:ext cx="0" cy="0"/>
          <a:chOff x="0" y="0"/>
          <a:chExt cx="0" cy="0"/>
        </a:xfrm>
      </p:grpSpPr>
      <p:sp>
        <p:nvSpPr>
          <p:cNvPr id="232" name="Google Shape;232;gf3f5d4a9c3_1_35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a:p>
        </p:txBody>
      </p:sp>
      <p:sp>
        <p:nvSpPr>
          <p:cNvPr id="233" name="Google Shape;233;gf3f5d4a9c3_1_35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234" name="Google Shape;234;gf3f5d4a9c3_1_35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5" name="Google Shape;235;gf3f5d4a9c3_1_35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6" name="Google Shape;236;gf3f5d4a9c3_1_3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gf3f5d4a9c3_1_12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rtl="0">
              <a:spcBef>
                <a:spcPts val="0"/>
              </a:spcBef>
              <a:spcAft>
                <a:spcPts val="0"/>
              </a:spcAft>
              <a:buClr>
                <a:schemeClr val="lt1"/>
              </a:buClr>
              <a:buSzPts val="4300"/>
              <a:buFont typeface="Kalam"/>
              <a:buNone/>
              <a:defRPr sz="4300" b="1">
                <a:solidFill>
                  <a:schemeClr val="lt1"/>
                </a:solidFill>
                <a:latin typeface="Kalam"/>
                <a:ea typeface="Kalam"/>
                <a:cs typeface="Kalam"/>
                <a:sym typeface="Kalam"/>
              </a:defRPr>
            </a:lvl1pPr>
            <a:lvl2pPr lvl="1"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2pPr>
            <a:lvl3pPr lvl="2"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3pPr>
            <a:lvl4pPr lvl="3"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4pPr>
            <a:lvl5pPr lvl="4"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5pPr>
            <a:lvl6pPr lvl="5"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6pPr>
            <a:lvl7pPr lvl="6"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7pPr>
            <a:lvl8pPr lvl="7"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8pPr>
            <a:lvl9pPr lvl="8" rtl="0">
              <a:spcBef>
                <a:spcPts val="0"/>
              </a:spcBef>
              <a:spcAft>
                <a:spcPts val="0"/>
              </a:spcAft>
              <a:buClr>
                <a:schemeClr val="dk1"/>
              </a:buClr>
              <a:buSzPts val="4700"/>
              <a:buFont typeface="Bebas Neue"/>
              <a:buNone/>
              <a:defRPr sz="4700">
                <a:solidFill>
                  <a:schemeClr val="dk1"/>
                </a:solidFill>
                <a:latin typeface="Bebas Neue"/>
                <a:ea typeface="Bebas Neue"/>
                <a:cs typeface="Bebas Neue"/>
                <a:sym typeface="Bebas Neue"/>
              </a:defRPr>
            </a:lvl9pPr>
          </a:lstStyle>
          <a:p>
            <a:endParaRPr/>
          </a:p>
        </p:txBody>
      </p:sp>
      <p:sp>
        <p:nvSpPr>
          <p:cNvPr id="7" name="Google Shape;7;gf3f5d4a9c3_1_129"/>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Clr>
                <a:schemeClr val="lt1"/>
              </a:buClr>
              <a:buSzPts val="1900"/>
              <a:buFont typeface="Poppins"/>
              <a:buChar char="●"/>
              <a:defRPr sz="1900">
                <a:solidFill>
                  <a:schemeClr val="lt1"/>
                </a:solidFill>
                <a:latin typeface="Poppins"/>
                <a:ea typeface="Poppins"/>
                <a:cs typeface="Poppins"/>
                <a:sym typeface="Poppins"/>
              </a:defRPr>
            </a:lvl1pPr>
            <a:lvl2pPr marL="914400" lvl="1"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2pPr>
            <a:lvl3pPr marL="1371600" lvl="2"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3pPr>
            <a:lvl4pPr marL="1828800" lvl="3"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4pPr>
            <a:lvl5pPr marL="2286000" lvl="4"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5pPr>
            <a:lvl6pPr marL="2743200" lvl="5"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6pPr>
            <a:lvl7pPr marL="3200400" lvl="6"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7pPr>
            <a:lvl8pPr marL="3657600" lvl="7" indent="-349250" rtl="0">
              <a:lnSpc>
                <a:spcPct val="100000"/>
              </a:lnSpc>
              <a:spcBef>
                <a:spcPts val="2100"/>
              </a:spcBef>
              <a:spcAft>
                <a:spcPts val="0"/>
              </a:spcAft>
              <a:buClr>
                <a:schemeClr val="lt1"/>
              </a:buClr>
              <a:buSzPts val="1900"/>
              <a:buFont typeface="Poppins"/>
              <a:buChar char="○"/>
              <a:defRPr sz="1900">
                <a:solidFill>
                  <a:schemeClr val="lt1"/>
                </a:solidFill>
                <a:latin typeface="Poppins"/>
                <a:ea typeface="Poppins"/>
                <a:cs typeface="Poppins"/>
                <a:sym typeface="Poppins"/>
              </a:defRPr>
            </a:lvl8pPr>
            <a:lvl9pPr marL="4114800" lvl="8" indent="-349250" rtl="0">
              <a:lnSpc>
                <a:spcPct val="100000"/>
              </a:lnSpc>
              <a:spcBef>
                <a:spcPts val="2100"/>
              </a:spcBef>
              <a:spcAft>
                <a:spcPts val="2100"/>
              </a:spcAft>
              <a:buClr>
                <a:schemeClr val="lt1"/>
              </a:buClr>
              <a:buSzPts val="1900"/>
              <a:buFont typeface="Poppins"/>
              <a:buChar char="■"/>
              <a:defRPr sz="1900">
                <a:solidFill>
                  <a:schemeClr val="lt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99">
          <p15:clr>
            <a:srgbClr val="EA4335"/>
          </p15:clr>
        </p15:guide>
        <p15:guide id="2" pos="7081">
          <p15:clr>
            <a:srgbClr val="EA4335"/>
          </p15:clr>
        </p15:guide>
        <p15:guide id="3" orient="horz" pos="453">
          <p15:clr>
            <a:srgbClr val="EA4335"/>
          </p15:clr>
        </p15:guide>
        <p15:guide id="4" orient="horz" pos="3871">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27.png"/><Relationship Id="rId2" Type="http://schemas.openxmlformats.org/officeDocument/2006/relationships/audio" Target="../media/media2.m4a"/><Relationship Id="rId1" Type="http://schemas.microsoft.com/office/2007/relationships/media" Target="../media/media2.m4a"/><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5.xml"/><Relationship Id="rId7" Type="http://schemas.openxmlformats.org/officeDocument/2006/relationships/image" Target="../media/image30.png"/><Relationship Id="rId2" Type="http://schemas.openxmlformats.org/officeDocument/2006/relationships/audio" Target="../media/media3.m4a"/><Relationship Id="rId1" Type="http://schemas.microsoft.com/office/2007/relationships/media" Target="../media/media3.m4a"/><Relationship Id="rId6" Type="http://schemas.microsoft.com/office/2007/relationships/hdphoto" Target="../media/hdphoto2.wdp"/><Relationship Id="rId5" Type="http://schemas.openxmlformats.org/officeDocument/2006/relationships/image" Target="../media/image2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22.xml"/><Relationship Id="rId7" Type="http://schemas.openxmlformats.org/officeDocument/2006/relationships/image" Target="../media/image32.png"/><Relationship Id="rId2" Type="http://schemas.openxmlformats.org/officeDocument/2006/relationships/audio" Target="../media/media4.m4a"/><Relationship Id="rId1" Type="http://schemas.microsoft.com/office/2007/relationships/media" Target="../media/media4.m4a"/><Relationship Id="rId6" Type="http://schemas.microsoft.com/office/2007/relationships/hdphoto" Target="../media/hdphoto3.wdp"/><Relationship Id="rId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notesSlide" Target="../notesSlides/notesSlide4.xml"/><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openxmlformats.org/officeDocument/2006/relationships/slideLayout" Target="../slideLayouts/slideLayout38.xml"/><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6.png"/><Relationship Id="rId11" Type="http://schemas.openxmlformats.org/officeDocument/2006/relationships/image" Target="../media/image40.png"/><Relationship Id="rId5" Type="http://schemas.openxmlformats.org/officeDocument/2006/relationships/image" Target="../media/image35.jpg"/><Relationship Id="rId10" Type="http://schemas.openxmlformats.org/officeDocument/2006/relationships/image" Target="../media/image39.png"/><Relationship Id="rId4" Type="http://schemas.openxmlformats.org/officeDocument/2006/relationships/notesSlide" Target="../notesSlides/notesSlide5.xml"/><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38.xml"/><Relationship Id="rId7" Type="http://schemas.openxmlformats.org/officeDocument/2006/relationships/image" Target="../media/image43.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notesSlide" Target="../notesSlides/notesSlide6.xml"/><Relationship Id="rId9"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38.xml"/><Relationship Id="rId7" Type="http://schemas.openxmlformats.org/officeDocument/2006/relationships/image" Target="../media/image43.jp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9.png"/><Relationship Id="rId4" Type="http://schemas.openxmlformats.org/officeDocument/2006/relationships/notesSlide" Target="../notesSlides/notesSlide7.xml"/><Relationship Id="rId9"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38.xml"/><Relationship Id="rId7" Type="http://schemas.openxmlformats.org/officeDocument/2006/relationships/image" Target="../media/image36.png"/><Relationship Id="rId2" Type="http://schemas.openxmlformats.org/officeDocument/2006/relationships/audio" Target="../media/media8.m4a"/><Relationship Id="rId1" Type="http://schemas.microsoft.com/office/2007/relationships/media" Target="../media/media8.m4a"/><Relationship Id="rId6" Type="http://schemas.microsoft.com/office/2007/relationships/hdphoto" Target="../media/hdphoto5.wdp"/><Relationship Id="rId5" Type="http://schemas.openxmlformats.org/officeDocument/2006/relationships/image" Target="../media/image50.png"/><Relationship Id="rId10" Type="http://schemas.openxmlformats.org/officeDocument/2006/relationships/image" Target="../media/image42.png"/><Relationship Id="rId4" Type="http://schemas.openxmlformats.org/officeDocument/2006/relationships/notesSlide" Target="../notesSlides/notesSlide8.xml"/><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38.xml"/><Relationship Id="rId7" Type="http://schemas.openxmlformats.org/officeDocument/2006/relationships/image" Target="../media/image53.png"/><Relationship Id="rId2" Type="http://schemas.openxmlformats.org/officeDocument/2006/relationships/audio" Target="../media/media9.m4a"/><Relationship Id="rId1" Type="http://schemas.microsoft.com/office/2007/relationships/media" Target="../media/media9.m4a"/><Relationship Id="rId6" Type="http://schemas.microsoft.com/office/2007/relationships/hdphoto" Target="../media/hdphoto6.wdp"/><Relationship Id="rId5" Type="http://schemas.openxmlformats.org/officeDocument/2006/relationships/image" Target="../media/image52.png"/><Relationship Id="rId4" Type="http://schemas.openxmlformats.org/officeDocument/2006/relationships/notesSlide" Target="../notesSlides/notesSlide9.xml"/><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2.png"/><Relationship Id="rId5" Type="http://schemas.openxmlformats.org/officeDocument/2006/relationships/image" Target="../media/image55.jp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62000">
              <a:srgbClr val="010101"/>
            </a:gs>
          </a:gsLst>
          <a:path path="circle">
            <a:fillToRect l="50000" t="50000" r="50000" b="50000"/>
          </a:path>
          <a:tileRect/>
        </a:gradFill>
        <a:effectLst/>
      </p:bgPr>
    </p:bg>
    <p:spTree>
      <p:nvGrpSpPr>
        <p:cNvPr id="1" name="Shape 240"/>
        <p:cNvGrpSpPr/>
        <p:nvPr/>
      </p:nvGrpSpPr>
      <p:grpSpPr>
        <a:xfrm>
          <a:off x="0" y="0"/>
          <a:ext cx="0" cy="0"/>
          <a:chOff x="0" y="0"/>
          <a:chExt cx="0" cy="0"/>
        </a:xfrm>
      </p:grpSpPr>
      <p:sp>
        <p:nvSpPr>
          <p:cNvPr id="241" name="Google Shape;241;p1"/>
          <p:cNvSpPr txBox="1">
            <a:spLocks noGrp="1"/>
          </p:cNvSpPr>
          <p:nvPr>
            <p:ph type="ctrTitle"/>
          </p:nvPr>
        </p:nvSpPr>
        <p:spPr>
          <a:xfrm>
            <a:off x="1413276" y="1490718"/>
            <a:ext cx="9204290" cy="22773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68965"/>
              <a:buFont typeface="Calibri"/>
              <a:buNone/>
            </a:pPr>
            <a:r>
              <a:rPr lang="en-US" dirty="0"/>
              <a:t>What Makes A Song Popular?</a:t>
            </a:r>
            <a:endParaRPr dirty="0"/>
          </a:p>
          <a:p>
            <a:pPr marL="0" lvl="0" indent="0" algn="ctr" rtl="0">
              <a:lnSpc>
                <a:spcPct val="90000"/>
              </a:lnSpc>
              <a:spcBef>
                <a:spcPts val="0"/>
              </a:spcBef>
              <a:spcAft>
                <a:spcPts val="0"/>
              </a:spcAft>
              <a:buClr>
                <a:schemeClr val="dk1"/>
              </a:buClr>
              <a:buSzPct val="342857"/>
              <a:buFont typeface="Calibri"/>
              <a:buNone/>
            </a:pPr>
            <a:endParaRPr sz="1750" dirty="0"/>
          </a:p>
          <a:p>
            <a:pPr marL="0" lvl="0" indent="0" algn="ctr" rtl="0">
              <a:lnSpc>
                <a:spcPct val="90000"/>
              </a:lnSpc>
              <a:spcBef>
                <a:spcPts val="0"/>
              </a:spcBef>
              <a:spcAft>
                <a:spcPts val="0"/>
              </a:spcAft>
              <a:buClr>
                <a:schemeClr val="dk1"/>
              </a:buClr>
              <a:buSzPct val="109533"/>
              <a:buFont typeface="Calibri"/>
              <a:buNone/>
            </a:pPr>
            <a:br>
              <a:rPr lang="en-US" sz="4000" dirty="0"/>
            </a:br>
            <a:r>
              <a:rPr lang="en-US" sz="4000" dirty="0"/>
              <a:t>Group 5 Project</a:t>
            </a:r>
            <a:endParaRPr sz="4000" dirty="0"/>
          </a:p>
        </p:txBody>
      </p:sp>
      <p:sp>
        <p:nvSpPr>
          <p:cNvPr id="242" name="Google Shape;242;p1"/>
          <p:cNvSpPr txBox="1">
            <a:spLocks noGrp="1"/>
          </p:cNvSpPr>
          <p:nvPr>
            <p:ph type="subTitle" idx="4294967295"/>
          </p:nvPr>
        </p:nvSpPr>
        <p:spPr>
          <a:xfrm>
            <a:off x="111050" y="4605375"/>
            <a:ext cx="5145300" cy="1811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b="1"/>
              <a:t>Kyle Guglielmo, Mamadou Ba, </a:t>
            </a:r>
            <a:endParaRPr b="1"/>
          </a:p>
          <a:p>
            <a:pPr marL="0" lvl="0" indent="0" algn="ctr" rtl="0">
              <a:lnSpc>
                <a:spcPct val="90000"/>
              </a:lnSpc>
              <a:spcBef>
                <a:spcPts val="2100"/>
              </a:spcBef>
              <a:spcAft>
                <a:spcPts val="0"/>
              </a:spcAft>
              <a:buClr>
                <a:schemeClr val="dk1"/>
              </a:buClr>
              <a:buSzPts val="2400"/>
              <a:buNone/>
            </a:pPr>
            <a:r>
              <a:rPr lang="en-US" b="1"/>
              <a:t>Eric Yang</a:t>
            </a:r>
            <a:endParaRPr b="1"/>
          </a:p>
          <a:p>
            <a:pPr marL="0" lvl="0" indent="0" algn="ctr" rtl="0">
              <a:lnSpc>
                <a:spcPct val="90000"/>
              </a:lnSpc>
              <a:spcBef>
                <a:spcPts val="2100"/>
              </a:spcBef>
              <a:spcAft>
                <a:spcPts val="2100"/>
              </a:spcAft>
              <a:buClr>
                <a:schemeClr val="dk1"/>
              </a:buClr>
              <a:buSzPts val="2400"/>
              <a:buNone/>
            </a:pPr>
            <a:r>
              <a:rPr lang="en-US" b="1"/>
              <a:t>Spring 2022</a:t>
            </a:r>
            <a:endParaRPr b="1"/>
          </a:p>
        </p:txBody>
      </p:sp>
      <p:pic>
        <p:nvPicPr>
          <p:cNvPr id="243" name="Google Shape;243;p1"/>
          <p:cNvPicPr preferRelativeResize="0"/>
          <p:nvPr/>
        </p:nvPicPr>
        <p:blipFill>
          <a:blip r:embed="rId5">
            <a:alphaModFix/>
          </a:blip>
          <a:stretch>
            <a:fillRect/>
          </a:stretch>
        </p:blipFill>
        <p:spPr>
          <a:xfrm>
            <a:off x="4645500" y="4118158"/>
            <a:ext cx="2739842" cy="2739841"/>
          </a:xfrm>
          <a:prstGeom prst="rect">
            <a:avLst/>
          </a:prstGeom>
          <a:noFill/>
          <a:ln>
            <a:noFill/>
          </a:ln>
        </p:spPr>
      </p:pic>
      <p:pic>
        <p:nvPicPr>
          <p:cNvPr id="4" name="Audio 3">
            <a:hlinkClick r:id="" action="ppaction://media"/>
            <a:extLst>
              <a:ext uri="{FF2B5EF4-FFF2-40B4-BE49-F238E27FC236}">
                <a16:creationId xmlns:a16="http://schemas.microsoft.com/office/drawing/2014/main" id="{11B28C83-7250-D9B4-4C16-BA263688A93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4215"/>
    </mc:Choice>
    <mc:Fallback xmlns="">
      <p:transition spd="slow" advTm="14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extLst>
              <a:ext uri="{BEBA8EAE-BF5A-486C-A8C5-ECC9F3942E4B}">
                <a14:imgProps xmlns:a14="http://schemas.microsoft.com/office/drawing/2010/main">
                  <a14:imgLayer r:embed="rId6">
                    <a14:imgEffect>
                      <a14:brightnessContrast bright="-51000"/>
                    </a14:imgEffect>
                  </a14:imgLayer>
                </a14:imgProps>
              </a:ext>
            </a:extLst>
          </a:blip>
          <a:srcRect/>
          <a:stretch>
            <a:fillRect/>
          </a:stretch>
        </a:blipFill>
        <a:effectLst/>
      </p:bgPr>
    </p:bg>
    <p:spTree>
      <p:nvGrpSpPr>
        <p:cNvPr id="1" name="Shape 247"/>
        <p:cNvGrpSpPr/>
        <p:nvPr/>
      </p:nvGrpSpPr>
      <p:grpSpPr>
        <a:xfrm>
          <a:off x="0" y="0"/>
          <a:ext cx="0" cy="0"/>
          <a:chOff x="0" y="0"/>
          <a:chExt cx="0" cy="0"/>
        </a:xfrm>
      </p:grpSpPr>
      <p:sp>
        <p:nvSpPr>
          <p:cNvPr id="248" name="Google Shape;248;gf3f5d4a9c3_0_0"/>
          <p:cNvSpPr txBox="1">
            <a:spLocks noGrp="1"/>
          </p:cNvSpPr>
          <p:nvPr>
            <p:ph type="title"/>
          </p:nvPr>
        </p:nvSpPr>
        <p:spPr>
          <a:xfrm>
            <a:off x="950975" y="325875"/>
            <a:ext cx="7762500" cy="786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sz="6500" u="sng"/>
              <a:t>Business Objective</a:t>
            </a:r>
            <a:endParaRPr sz="6500" u="sng"/>
          </a:p>
        </p:txBody>
      </p:sp>
      <p:sp>
        <p:nvSpPr>
          <p:cNvPr id="249" name="Google Shape;249;gf3f5d4a9c3_0_0"/>
          <p:cNvSpPr txBox="1">
            <a:spLocks noGrp="1"/>
          </p:cNvSpPr>
          <p:nvPr>
            <p:ph type="subTitle" idx="1"/>
          </p:nvPr>
        </p:nvSpPr>
        <p:spPr>
          <a:xfrm>
            <a:off x="875210" y="5453619"/>
            <a:ext cx="4271582" cy="4260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sz="2000" b="1" dirty="0">
                <a:latin typeface="Kalam"/>
                <a:ea typeface="Kalam"/>
                <a:cs typeface="Kalam"/>
                <a:sym typeface="Kalam"/>
              </a:rPr>
              <a:t>songs a Day added to Spotify</a:t>
            </a:r>
            <a:endParaRPr sz="2000" b="1" dirty="0">
              <a:latin typeface="Kalam"/>
              <a:ea typeface="Kalam"/>
              <a:cs typeface="Kalam"/>
              <a:sym typeface="Kalam"/>
            </a:endParaRPr>
          </a:p>
        </p:txBody>
      </p:sp>
      <p:sp>
        <p:nvSpPr>
          <p:cNvPr id="250" name="Google Shape;250;gf3f5d4a9c3_0_0"/>
          <p:cNvSpPr txBox="1">
            <a:spLocks noGrp="1"/>
          </p:cNvSpPr>
          <p:nvPr>
            <p:ph type="title" idx="2"/>
          </p:nvPr>
        </p:nvSpPr>
        <p:spPr>
          <a:xfrm>
            <a:off x="1484001" y="4601019"/>
            <a:ext cx="3054000" cy="786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solidFill>
                  <a:schemeClr val="lt1"/>
                </a:solidFill>
              </a:rPr>
              <a:t>60,000</a:t>
            </a:r>
            <a:endParaRPr dirty="0">
              <a:solidFill>
                <a:schemeClr val="lt1"/>
              </a:solidFill>
            </a:endParaRPr>
          </a:p>
        </p:txBody>
      </p:sp>
      <p:sp>
        <p:nvSpPr>
          <p:cNvPr id="251" name="Google Shape;251;gf3f5d4a9c3_0_0"/>
          <p:cNvSpPr txBox="1">
            <a:spLocks noGrp="1"/>
          </p:cNvSpPr>
          <p:nvPr>
            <p:ph type="title" idx="4"/>
          </p:nvPr>
        </p:nvSpPr>
        <p:spPr>
          <a:xfrm>
            <a:off x="7108625" y="4531250"/>
            <a:ext cx="4352700" cy="786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a:t>$2 Million</a:t>
            </a:r>
            <a:endParaRPr/>
          </a:p>
        </p:txBody>
      </p:sp>
      <p:sp>
        <p:nvSpPr>
          <p:cNvPr id="252" name="Google Shape;252;gf3f5d4a9c3_0_0"/>
          <p:cNvSpPr txBox="1">
            <a:spLocks noGrp="1"/>
          </p:cNvSpPr>
          <p:nvPr>
            <p:ph type="subTitle" idx="5"/>
          </p:nvPr>
        </p:nvSpPr>
        <p:spPr>
          <a:xfrm>
            <a:off x="7654000" y="5387919"/>
            <a:ext cx="3495900" cy="9834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b="1">
                <a:latin typeface="Kalam"/>
                <a:ea typeface="Kalam"/>
                <a:cs typeface="Kalam"/>
                <a:sym typeface="Kalam"/>
              </a:rPr>
              <a:t>to break into the industry</a:t>
            </a:r>
            <a:endParaRPr b="1">
              <a:latin typeface="Kalam"/>
              <a:ea typeface="Kalam"/>
              <a:cs typeface="Kalam"/>
              <a:sym typeface="Kalam"/>
            </a:endParaRPr>
          </a:p>
          <a:p>
            <a:pPr marL="0" lvl="0" indent="0" algn="ctr" rtl="0">
              <a:spcBef>
                <a:spcPts val="0"/>
              </a:spcBef>
              <a:spcAft>
                <a:spcPts val="0"/>
              </a:spcAft>
              <a:buNone/>
            </a:pPr>
            <a:endParaRPr/>
          </a:p>
        </p:txBody>
      </p:sp>
      <p:sp>
        <p:nvSpPr>
          <p:cNvPr id="253" name="Google Shape;253;gf3f5d4a9c3_0_0"/>
          <p:cNvSpPr txBox="1"/>
          <p:nvPr/>
        </p:nvSpPr>
        <p:spPr>
          <a:xfrm>
            <a:off x="584500" y="1748525"/>
            <a:ext cx="61764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5500" b="1">
                <a:solidFill>
                  <a:schemeClr val="lt1"/>
                </a:solidFill>
                <a:latin typeface="Kalam"/>
                <a:ea typeface="Kalam"/>
                <a:cs typeface="Kalam"/>
                <a:sym typeface="Kalam"/>
              </a:rPr>
              <a:t>Who to Produce?</a:t>
            </a:r>
            <a:r>
              <a:rPr lang="en-US" sz="5500" b="1">
                <a:solidFill>
                  <a:schemeClr val="lt1"/>
                </a:solidFill>
                <a:latin typeface="Comfortaa"/>
                <a:ea typeface="Comfortaa"/>
                <a:cs typeface="Comfortaa"/>
                <a:sym typeface="Comfortaa"/>
              </a:rPr>
              <a:t> </a:t>
            </a:r>
            <a:endParaRPr sz="5500" b="1">
              <a:solidFill>
                <a:schemeClr val="lt1"/>
              </a:solidFill>
              <a:latin typeface="Comfortaa"/>
              <a:ea typeface="Comfortaa"/>
              <a:cs typeface="Comfortaa"/>
              <a:sym typeface="Comfortaa"/>
            </a:endParaRPr>
          </a:p>
        </p:txBody>
      </p:sp>
      <p:sp>
        <p:nvSpPr>
          <p:cNvPr id="254" name="Google Shape;254;gf3f5d4a9c3_0_0"/>
          <p:cNvSpPr txBox="1"/>
          <p:nvPr/>
        </p:nvSpPr>
        <p:spPr>
          <a:xfrm>
            <a:off x="7035100" y="1662238"/>
            <a:ext cx="47337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latin typeface="Kalam"/>
                <a:ea typeface="Kalam"/>
                <a:cs typeface="Kalam"/>
                <a:sym typeface="Kalam"/>
              </a:rPr>
              <a:t>$14 Billion</a:t>
            </a:r>
            <a:endParaRPr sz="6400" b="1">
              <a:solidFill>
                <a:schemeClr val="lt1"/>
              </a:solidFill>
              <a:latin typeface="Kalam"/>
              <a:ea typeface="Kalam"/>
              <a:cs typeface="Kalam"/>
              <a:sym typeface="Kalam"/>
            </a:endParaRPr>
          </a:p>
          <a:p>
            <a:pPr marL="0" lvl="0" indent="0" algn="ctr" rtl="0">
              <a:spcBef>
                <a:spcPts val="0"/>
              </a:spcBef>
              <a:spcAft>
                <a:spcPts val="0"/>
              </a:spcAft>
              <a:buNone/>
            </a:pPr>
            <a:r>
              <a:rPr lang="en-US" sz="2000" b="1">
                <a:solidFill>
                  <a:schemeClr val="lt1"/>
                </a:solidFill>
                <a:latin typeface="Kalam"/>
                <a:ea typeface="Kalam"/>
                <a:cs typeface="Kalam"/>
                <a:sym typeface="Kalam"/>
              </a:rPr>
              <a:t>A year industry</a:t>
            </a:r>
            <a:endParaRPr sz="2000" b="1">
              <a:solidFill>
                <a:schemeClr val="lt1"/>
              </a:solidFill>
              <a:latin typeface="Kalam"/>
              <a:ea typeface="Kalam"/>
              <a:cs typeface="Kalam"/>
              <a:sym typeface="Kalam"/>
            </a:endParaRPr>
          </a:p>
        </p:txBody>
      </p:sp>
      <p:pic>
        <p:nvPicPr>
          <p:cNvPr id="3" name="Audio 2">
            <a:hlinkClick r:id="" action="ppaction://media"/>
            <a:extLst>
              <a:ext uri="{FF2B5EF4-FFF2-40B4-BE49-F238E27FC236}">
                <a16:creationId xmlns:a16="http://schemas.microsoft.com/office/drawing/2014/main" id="{DD97FE37-0539-7BFD-30F2-C11ED609C83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8408"/>
    </mc:Choice>
    <mc:Fallback xmlns="">
      <p:transition spd="slow" advTm="68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5">
            <a:alphaModFix/>
            <a:extLst>
              <a:ext uri="{BEBA8EAE-BF5A-486C-A8C5-ECC9F3942E4B}">
                <a14:imgProps xmlns:a14="http://schemas.microsoft.com/office/drawing/2010/main">
                  <a14:imgLayer r:embed="rId6">
                    <a14:imgEffect>
                      <a14:brightnessContrast bright="-42000"/>
                    </a14:imgEffect>
                  </a14:imgLayer>
                </a14:imgProps>
              </a:ext>
            </a:extLst>
          </a:blip>
          <a:stretch>
            <a:fillRect/>
          </a:stretch>
        </a:blipFill>
        <a:effectLst/>
      </p:bgPr>
    </p:bg>
    <p:spTree>
      <p:nvGrpSpPr>
        <p:cNvPr id="1" name="Shape 258"/>
        <p:cNvGrpSpPr/>
        <p:nvPr/>
      </p:nvGrpSpPr>
      <p:grpSpPr>
        <a:xfrm>
          <a:off x="0" y="0"/>
          <a:ext cx="0" cy="0"/>
          <a:chOff x="0" y="0"/>
          <a:chExt cx="0" cy="0"/>
        </a:xfrm>
      </p:grpSpPr>
      <p:sp>
        <p:nvSpPr>
          <p:cNvPr id="259" name="Google Shape;259;gf3f5d4a9c3_0_5"/>
          <p:cNvSpPr txBox="1">
            <a:spLocks noGrp="1"/>
          </p:cNvSpPr>
          <p:nvPr>
            <p:ph type="title" idx="4"/>
          </p:nvPr>
        </p:nvSpPr>
        <p:spPr>
          <a:xfrm>
            <a:off x="-138546" y="127843"/>
            <a:ext cx="7518400" cy="14280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sz="7200" i="1" u="sng" dirty="0"/>
              <a:t>Data Description</a:t>
            </a:r>
            <a:endParaRPr sz="7200" i="1" u="sng" dirty="0"/>
          </a:p>
        </p:txBody>
      </p:sp>
      <p:sp>
        <p:nvSpPr>
          <p:cNvPr id="260" name="Google Shape;260;gf3f5d4a9c3_0_5"/>
          <p:cNvSpPr txBox="1">
            <a:spLocks noGrp="1"/>
          </p:cNvSpPr>
          <p:nvPr>
            <p:ph type="title"/>
          </p:nvPr>
        </p:nvSpPr>
        <p:spPr>
          <a:xfrm>
            <a:off x="400764" y="2272761"/>
            <a:ext cx="3054000" cy="786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18,835</a:t>
            </a:r>
            <a:endParaRPr dirty="0"/>
          </a:p>
        </p:txBody>
      </p:sp>
      <p:sp>
        <p:nvSpPr>
          <p:cNvPr id="261" name="Google Shape;261;gf3f5d4a9c3_0_5"/>
          <p:cNvSpPr txBox="1">
            <a:spLocks noGrp="1"/>
          </p:cNvSpPr>
          <p:nvPr>
            <p:ph type="subTitle" idx="1"/>
          </p:nvPr>
        </p:nvSpPr>
        <p:spPr>
          <a:xfrm>
            <a:off x="387327" y="2948362"/>
            <a:ext cx="3054000" cy="4260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observations</a:t>
            </a:r>
            <a:endParaRPr dirty="0"/>
          </a:p>
        </p:txBody>
      </p:sp>
      <p:sp>
        <p:nvSpPr>
          <p:cNvPr id="262" name="Google Shape;262;gf3f5d4a9c3_0_5"/>
          <p:cNvSpPr txBox="1">
            <a:spLocks noGrp="1"/>
          </p:cNvSpPr>
          <p:nvPr>
            <p:ph type="title" idx="2"/>
          </p:nvPr>
        </p:nvSpPr>
        <p:spPr>
          <a:xfrm>
            <a:off x="400764" y="4452180"/>
            <a:ext cx="3054000" cy="786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solidFill>
                  <a:schemeClr val="lt1"/>
                </a:solidFill>
              </a:rPr>
              <a:t>15</a:t>
            </a:r>
            <a:endParaRPr dirty="0">
              <a:solidFill>
                <a:schemeClr val="lt1"/>
              </a:solidFill>
            </a:endParaRPr>
          </a:p>
        </p:txBody>
      </p:sp>
      <p:sp>
        <p:nvSpPr>
          <p:cNvPr id="263" name="Google Shape;263;gf3f5d4a9c3_0_5"/>
          <p:cNvSpPr txBox="1">
            <a:spLocks noGrp="1"/>
          </p:cNvSpPr>
          <p:nvPr>
            <p:ph type="subTitle" idx="5"/>
          </p:nvPr>
        </p:nvSpPr>
        <p:spPr>
          <a:xfrm>
            <a:off x="340318" y="5026080"/>
            <a:ext cx="3048000" cy="4260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Variables</a:t>
            </a:r>
            <a:endParaRPr dirty="0"/>
          </a:p>
        </p:txBody>
      </p:sp>
      <p:graphicFrame>
        <p:nvGraphicFramePr>
          <p:cNvPr id="264" name="Google Shape;264;gf3f5d4a9c3_0_5"/>
          <p:cNvGraphicFramePr/>
          <p:nvPr>
            <p:extLst>
              <p:ext uri="{D42A27DB-BD31-4B8C-83A1-F6EECF244321}">
                <p14:modId xmlns:p14="http://schemas.microsoft.com/office/powerpoint/2010/main" val="1134628420"/>
              </p:ext>
            </p:extLst>
          </p:nvPr>
        </p:nvGraphicFramePr>
        <p:xfrm>
          <a:off x="8004313" y="127841"/>
          <a:ext cx="3786923" cy="6443217"/>
        </p:xfrm>
        <a:graphic>
          <a:graphicData uri="http://schemas.openxmlformats.org/drawingml/2006/table">
            <a:tbl>
              <a:tblPr>
                <a:noFill/>
                <a:tableStyleId>{2EE93ED9-3688-4C55-8430-A0BDFEFA0D27}</a:tableStyleId>
              </a:tblPr>
              <a:tblGrid>
                <a:gridCol w="1625993">
                  <a:extLst>
                    <a:ext uri="{9D8B030D-6E8A-4147-A177-3AD203B41FA5}">
                      <a16:colId xmlns:a16="http://schemas.microsoft.com/office/drawing/2014/main" val="20000"/>
                    </a:ext>
                  </a:extLst>
                </a:gridCol>
                <a:gridCol w="2160930">
                  <a:extLst>
                    <a:ext uri="{9D8B030D-6E8A-4147-A177-3AD203B41FA5}">
                      <a16:colId xmlns:a16="http://schemas.microsoft.com/office/drawing/2014/main" val="20001"/>
                    </a:ext>
                  </a:extLst>
                </a:gridCol>
              </a:tblGrid>
              <a:tr h="370624">
                <a:tc>
                  <a:txBody>
                    <a:bodyPr/>
                    <a:lstStyle/>
                    <a:p>
                      <a:pPr marL="0" lvl="0" indent="0" algn="l" rtl="0">
                        <a:spcBef>
                          <a:spcPts val="0"/>
                        </a:spcBef>
                        <a:spcAft>
                          <a:spcPts val="0"/>
                        </a:spcAft>
                        <a:buNone/>
                      </a:pPr>
                      <a:r>
                        <a:rPr lang="en-US" b="1" dirty="0">
                          <a:solidFill>
                            <a:schemeClr val="dk1"/>
                          </a:solidFill>
                        </a:rPr>
                        <a:t>Title</a:t>
                      </a:r>
                      <a:endParaRPr b="1" dirty="0">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Song Title</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0"/>
                  </a:ext>
                </a:extLst>
              </a:tr>
              <a:tr h="370624">
                <a:tc>
                  <a:txBody>
                    <a:bodyPr/>
                    <a:lstStyle/>
                    <a:p>
                      <a:pPr marL="0" lvl="0" indent="0" algn="l" rtl="0">
                        <a:spcBef>
                          <a:spcPts val="0"/>
                        </a:spcBef>
                        <a:spcAft>
                          <a:spcPts val="0"/>
                        </a:spcAft>
                        <a:buNone/>
                      </a:pPr>
                      <a:r>
                        <a:rPr lang="en-US" b="1">
                          <a:solidFill>
                            <a:schemeClr val="dk1"/>
                          </a:solidFill>
                        </a:rPr>
                        <a:t>Popularity</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Based on Number of plays</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1"/>
                  </a:ext>
                </a:extLst>
              </a:tr>
              <a:tr h="370624">
                <a:tc>
                  <a:txBody>
                    <a:bodyPr/>
                    <a:lstStyle/>
                    <a:p>
                      <a:pPr marL="0" lvl="0" indent="0" algn="l" rtl="0">
                        <a:spcBef>
                          <a:spcPts val="0"/>
                        </a:spcBef>
                        <a:spcAft>
                          <a:spcPts val="0"/>
                        </a:spcAft>
                        <a:buNone/>
                      </a:pPr>
                      <a:r>
                        <a:rPr lang="en-US" b="1">
                          <a:solidFill>
                            <a:schemeClr val="dk1"/>
                          </a:solidFill>
                        </a:rPr>
                        <a:t>Duration</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a:solidFill>
                            <a:schemeClr val="dk1"/>
                          </a:solidFill>
                        </a:rPr>
                        <a:t>Length of the song</a:t>
                      </a:r>
                      <a:endParaRPr sz="1100" b="1">
                        <a:solidFill>
                          <a:schemeClr val="dk1"/>
                        </a:solidFill>
                      </a:endParaRPr>
                    </a:p>
                  </a:txBody>
                  <a:tcPr marL="45720" marR="45720" anchor="ctr">
                    <a:solidFill>
                      <a:schemeClr val="lt1"/>
                    </a:solidFill>
                  </a:tcPr>
                </a:tc>
                <a:extLst>
                  <a:ext uri="{0D108BD9-81ED-4DB2-BD59-A6C34878D82A}">
                    <a16:rowId xmlns:a16="http://schemas.microsoft.com/office/drawing/2014/main" val="10002"/>
                  </a:ext>
                </a:extLst>
              </a:tr>
              <a:tr h="484670">
                <a:tc>
                  <a:txBody>
                    <a:bodyPr/>
                    <a:lstStyle/>
                    <a:p>
                      <a:pPr marL="0" lvl="0" indent="0" algn="l" rtl="0">
                        <a:spcBef>
                          <a:spcPts val="0"/>
                        </a:spcBef>
                        <a:spcAft>
                          <a:spcPts val="0"/>
                        </a:spcAft>
                        <a:buNone/>
                      </a:pPr>
                      <a:r>
                        <a:rPr lang="en-US" b="1">
                          <a:solidFill>
                            <a:schemeClr val="dk1"/>
                          </a:solidFill>
                        </a:rPr>
                        <a:t>Acousticness</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 of how much of the song is acoustic</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3"/>
                  </a:ext>
                </a:extLst>
              </a:tr>
              <a:tr h="484670">
                <a:tc>
                  <a:txBody>
                    <a:bodyPr/>
                    <a:lstStyle/>
                    <a:p>
                      <a:pPr marL="0" lvl="0" indent="0" algn="l" rtl="0">
                        <a:spcBef>
                          <a:spcPts val="0"/>
                        </a:spcBef>
                        <a:spcAft>
                          <a:spcPts val="0"/>
                        </a:spcAft>
                        <a:buNone/>
                      </a:pPr>
                      <a:r>
                        <a:rPr lang="en-US" b="1" dirty="0">
                          <a:solidFill>
                            <a:schemeClr val="dk1"/>
                          </a:solidFill>
                        </a:rPr>
                        <a:t>Danceability</a:t>
                      </a:r>
                      <a:endParaRPr b="1" dirty="0">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a:solidFill>
                            <a:schemeClr val="dk1"/>
                          </a:solidFill>
                        </a:rPr>
                        <a:t>Tracks suitability for dancing</a:t>
                      </a:r>
                      <a:endParaRPr sz="1100" b="1">
                        <a:solidFill>
                          <a:schemeClr val="dk1"/>
                        </a:solidFill>
                      </a:endParaRPr>
                    </a:p>
                  </a:txBody>
                  <a:tcPr marL="45720" marR="45720" anchor="ctr">
                    <a:solidFill>
                      <a:schemeClr val="lt1"/>
                    </a:solidFill>
                  </a:tcPr>
                </a:tc>
                <a:extLst>
                  <a:ext uri="{0D108BD9-81ED-4DB2-BD59-A6C34878D82A}">
                    <a16:rowId xmlns:a16="http://schemas.microsoft.com/office/drawing/2014/main" val="10004"/>
                  </a:ext>
                </a:extLst>
              </a:tr>
              <a:tr h="370624">
                <a:tc>
                  <a:txBody>
                    <a:bodyPr/>
                    <a:lstStyle/>
                    <a:p>
                      <a:pPr marL="0" lvl="0" indent="0" algn="l" rtl="0">
                        <a:spcBef>
                          <a:spcPts val="0"/>
                        </a:spcBef>
                        <a:spcAft>
                          <a:spcPts val="0"/>
                        </a:spcAft>
                        <a:buNone/>
                      </a:pPr>
                      <a:r>
                        <a:rPr lang="en-US" b="1">
                          <a:solidFill>
                            <a:schemeClr val="dk1"/>
                          </a:solidFill>
                        </a:rPr>
                        <a:t>Energy</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Level of perceived intensity</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5"/>
                  </a:ext>
                </a:extLst>
              </a:tr>
              <a:tr h="570205">
                <a:tc>
                  <a:txBody>
                    <a:bodyPr/>
                    <a:lstStyle/>
                    <a:p>
                      <a:pPr marL="0" lvl="0" indent="0" algn="l" rtl="0">
                        <a:spcBef>
                          <a:spcPts val="0"/>
                        </a:spcBef>
                        <a:spcAft>
                          <a:spcPts val="0"/>
                        </a:spcAft>
                        <a:buNone/>
                      </a:pPr>
                      <a:r>
                        <a:rPr lang="en-US" b="1" dirty="0" err="1">
                          <a:solidFill>
                            <a:schemeClr val="dk1"/>
                          </a:solidFill>
                        </a:rPr>
                        <a:t>Instrumentalness</a:t>
                      </a:r>
                      <a:endParaRPr b="1" dirty="0">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 amount of stringed instruments</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6"/>
                  </a:ext>
                </a:extLst>
              </a:tr>
              <a:tr h="484670">
                <a:tc>
                  <a:txBody>
                    <a:bodyPr/>
                    <a:lstStyle/>
                    <a:p>
                      <a:pPr marL="0" lvl="0" indent="0" algn="l" rtl="0">
                        <a:spcBef>
                          <a:spcPts val="0"/>
                        </a:spcBef>
                        <a:spcAft>
                          <a:spcPts val="0"/>
                        </a:spcAft>
                        <a:buNone/>
                      </a:pPr>
                      <a:r>
                        <a:rPr lang="en-US" b="1">
                          <a:solidFill>
                            <a:schemeClr val="dk1"/>
                          </a:solidFill>
                        </a:rPr>
                        <a:t>Key</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a:solidFill>
                            <a:schemeClr val="dk1"/>
                          </a:solidFill>
                        </a:rPr>
                        <a:t>Which key the song is written</a:t>
                      </a:r>
                      <a:endParaRPr sz="1100" b="1">
                        <a:solidFill>
                          <a:schemeClr val="dk1"/>
                        </a:solidFill>
                      </a:endParaRPr>
                    </a:p>
                  </a:txBody>
                  <a:tcPr marL="45720" marR="45720" anchor="ctr">
                    <a:solidFill>
                      <a:schemeClr val="lt1"/>
                    </a:solidFill>
                  </a:tcPr>
                </a:tc>
                <a:extLst>
                  <a:ext uri="{0D108BD9-81ED-4DB2-BD59-A6C34878D82A}">
                    <a16:rowId xmlns:a16="http://schemas.microsoft.com/office/drawing/2014/main" val="10007"/>
                  </a:ext>
                </a:extLst>
              </a:tr>
              <a:tr h="484670">
                <a:tc>
                  <a:txBody>
                    <a:bodyPr/>
                    <a:lstStyle/>
                    <a:p>
                      <a:pPr marL="0" lvl="0" indent="0" algn="l" rtl="0">
                        <a:spcBef>
                          <a:spcPts val="0"/>
                        </a:spcBef>
                        <a:spcAft>
                          <a:spcPts val="0"/>
                        </a:spcAft>
                        <a:buNone/>
                      </a:pPr>
                      <a:r>
                        <a:rPr lang="en-US" b="1">
                          <a:solidFill>
                            <a:schemeClr val="dk1"/>
                          </a:solidFill>
                        </a:rPr>
                        <a:t>Liveness</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Probability of being a live recording</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8"/>
                  </a:ext>
                </a:extLst>
              </a:tr>
              <a:tr h="484670">
                <a:tc>
                  <a:txBody>
                    <a:bodyPr/>
                    <a:lstStyle/>
                    <a:p>
                      <a:pPr marL="0" lvl="0" indent="0" algn="l" rtl="0">
                        <a:spcBef>
                          <a:spcPts val="0"/>
                        </a:spcBef>
                        <a:spcAft>
                          <a:spcPts val="0"/>
                        </a:spcAft>
                        <a:buNone/>
                      </a:pPr>
                      <a:r>
                        <a:rPr lang="en-US" b="1">
                          <a:solidFill>
                            <a:schemeClr val="dk1"/>
                          </a:solidFill>
                        </a:rPr>
                        <a:t>Loudness</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average loudness in decibels</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09"/>
                  </a:ext>
                </a:extLst>
              </a:tr>
              <a:tr h="370624">
                <a:tc>
                  <a:txBody>
                    <a:bodyPr/>
                    <a:lstStyle/>
                    <a:p>
                      <a:pPr marL="0" lvl="0" indent="0" algn="l" rtl="0">
                        <a:spcBef>
                          <a:spcPts val="0"/>
                        </a:spcBef>
                        <a:spcAft>
                          <a:spcPts val="0"/>
                        </a:spcAft>
                        <a:buNone/>
                      </a:pPr>
                      <a:r>
                        <a:rPr lang="en-US" b="1">
                          <a:solidFill>
                            <a:schemeClr val="dk1"/>
                          </a:solidFill>
                        </a:rPr>
                        <a:t>Audio Mode</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Major or Minor</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10"/>
                  </a:ext>
                </a:extLst>
              </a:tr>
              <a:tr h="484670">
                <a:tc>
                  <a:txBody>
                    <a:bodyPr/>
                    <a:lstStyle/>
                    <a:p>
                      <a:pPr marL="0" lvl="0" indent="0" algn="l" rtl="0">
                        <a:spcBef>
                          <a:spcPts val="0"/>
                        </a:spcBef>
                        <a:spcAft>
                          <a:spcPts val="0"/>
                        </a:spcAft>
                        <a:buNone/>
                      </a:pPr>
                      <a:r>
                        <a:rPr lang="en-US" b="1">
                          <a:solidFill>
                            <a:schemeClr val="dk1"/>
                          </a:solidFill>
                        </a:rPr>
                        <a:t>Speechiness</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How much of the song is spoken</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11"/>
                  </a:ext>
                </a:extLst>
              </a:tr>
              <a:tr h="370624">
                <a:tc>
                  <a:txBody>
                    <a:bodyPr/>
                    <a:lstStyle/>
                    <a:p>
                      <a:pPr marL="0" lvl="0" indent="0" algn="l" rtl="0">
                        <a:spcBef>
                          <a:spcPts val="0"/>
                        </a:spcBef>
                        <a:spcAft>
                          <a:spcPts val="0"/>
                        </a:spcAft>
                        <a:buNone/>
                      </a:pPr>
                      <a:r>
                        <a:rPr lang="en-US" b="1">
                          <a:solidFill>
                            <a:schemeClr val="dk1"/>
                          </a:solidFill>
                        </a:rPr>
                        <a:t>Tempo</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Beats Per Minute</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12"/>
                  </a:ext>
                </a:extLst>
              </a:tr>
              <a:tr h="370624">
                <a:tc>
                  <a:txBody>
                    <a:bodyPr/>
                    <a:lstStyle/>
                    <a:p>
                      <a:pPr marL="0" lvl="0" indent="0" algn="l" rtl="0">
                        <a:spcBef>
                          <a:spcPts val="0"/>
                        </a:spcBef>
                        <a:spcAft>
                          <a:spcPts val="0"/>
                        </a:spcAft>
                        <a:buNone/>
                      </a:pPr>
                      <a:r>
                        <a:rPr lang="en-US" b="1">
                          <a:solidFill>
                            <a:schemeClr val="dk1"/>
                          </a:solidFill>
                        </a:rPr>
                        <a:t>Time Signature</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Timing signature 3/4 or 4/4</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13"/>
                  </a:ext>
                </a:extLst>
              </a:tr>
              <a:tr h="370624">
                <a:tc>
                  <a:txBody>
                    <a:bodyPr/>
                    <a:lstStyle/>
                    <a:p>
                      <a:pPr marL="0" lvl="0" indent="0" algn="l" rtl="0">
                        <a:spcBef>
                          <a:spcPts val="0"/>
                        </a:spcBef>
                        <a:spcAft>
                          <a:spcPts val="0"/>
                        </a:spcAft>
                        <a:buNone/>
                      </a:pPr>
                      <a:r>
                        <a:rPr lang="en-US" b="1">
                          <a:solidFill>
                            <a:schemeClr val="dk1"/>
                          </a:solidFill>
                        </a:rPr>
                        <a:t>Audio Valence</a:t>
                      </a:r>
                      <a:endParaRPr b="1">
                        <a:solidFill>
                          <a:schemeClr val="dk1"/>
                        </a:solidFill>
                      </a:endParaRPr>
                    </a:p>
                  </a:txBody>
                  <a:tcPr marL="45720" marR="45720" anchor="ctr">
                    <a:solidFill>
                      <a:schemeClr val="lt1"/>
                    </a:solidFill>
                  </a:tcPr>
                </a:tc>
                <a:tc>
                  <a:txBody>
                    <a:bodyPr/>
                    <a:lstStyle/>
                    <a:p>
                      <a:pPr marL="0" lvl="0" indent="0" algn="l" rtl="0">
                        <a:spcBef>
                          <a:spcPts val="0"/>
                        </a:spcBef>
                        <a:spcAft>
                          <a:spcPts val="0"/>
                        </a:spcAft>
                        <a:buNone/>
                      </a:pPr>
                      <a:r>
                        <a:rPr lang="en-US" sz="1100" b="1" dirty="0">
                          <a:solidFill>
                            <a:schemeClr val="dk1"/>
                          </a:solidFill>
                        </a:rPr>
                        <a:t>positivity of a song </a:t>
                      </a:r>
                      <a:endParaRPr sz="1100" b="1" dirty="0">
                        <a:solidFill>
                          <a:schemeClr val="dk1"/>
                        </a:solidFill>
                      </a:endParaRPr>
                    </a:p>
                  </a:txBody>
                  <a:tcPr marL="45720" marR="45720" anchor="ctr">
                    <a:solidFill>
                      <a:schemeClr val="lt1"/>
                    </a:solidFill>
                  </a:tcPr>
                </a:tc>
                <a:extLst>
                  <a:ext uri="{0D108BD9-81ED-4DB2-BD59-A6C34878D82A}">
                    <a16:rowId xmlns:a16="http://schemas.microsoft.com/office/drawing/2014/main" val="10014"/>
                  </a:ext>
                </a:extLst>
              </a:tr>
            </a:tbl>
          </a:graphicData>
        </a:graphic>
      </p:graphicFrame>
      <p:pic>
        <p:nvPicPr>
          <p:cNvPr id="3" name="Picture 2">
            <a:extLst>
              <a:ext uri="{FF2B5EF4-FFF2-40B4-BE49-F238E27FC236}">
                <a16:creationId xmlns:a16="http://schemas.microsoft.com/office/drawing/2014/main" id="{1C9494EC-C076-8004-436A-5CA15D1D5CB8}"/>
              </a:ext>
            </a:extLst>
          </p:cNvPr>
          <p:cNvPicPr>
            <a:picLocks noChangeAspect="1"/>
          </p:cNvPicPr>
          <p:nvPr/>
        </p:nvPicPr>
        <p:blipFill>
          <a:blip r:embed="rId7"/>
          <a:stretch>
            <a:fillRect/>
          </a:stretch>
        </p:blipFill>
        <p:spPr>
          <a:xfrm>
            <a:off x="3753556" y="2381207"/>
            <a:ext cx="3520281" cy="3429000"/>
          </a:xfrm>
          <a:prstGeom prst="rect">
            <a:avLst/>
          </a:prstGeom>
          <a:ln w="88900" cap="sq" cmpd="thickThin">
            <a:solidFill>
              <a:srgbClr val="000000"/>
            </a:solidFill>
            <a:prstDash val="solid"/>
            <a:miter lim="800000"/>
          </a:ln>
          <a:effectLst>
            <a:innerShdw blurRad="76200">
              <a:srgbClr val="000000"/>
            </a:innerShdw>
          </a:effectLst>
        </p:spPr>
      </p:pic>
      <p:pic>
        <p:nvPicPr>
          <p:cNvPr id="7" name="Audio 6">
            <a:hlinkClick r:id="" action="ppaction://media"/>
            <a:extLst>
              <a:ext uri="{FF2B5EF4-FFF2-40B4-BE49-F238E27FC236}">
                <a16:creationId xmlns:a16="http://schemas.microsoft.com/office/drawing/2014/main" id="{FAE3521D-C081-9BD8-4624-FD7A301E4B8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8535"/>
    </mc:Choice>
    <mc:Fallback xmlns="">
      <p:transition spd="slow" advTm="78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5">
            <a:alphaModFix/>
            <a:extLst>
              <a:ext uri="{BEBA8EAE-BF5A-486C-A8C5-ECC9F3942E4B}">
                <a14:imgProps xmlns:a14="http://schemas.microsoft.com/office/drawing/2010/main">
                  <a14:imgLayer r:embed="rId6">
                    <a14:imgEffect>
                      <a14:brightnessContrast bright="-42000" contrast="4000"/>
                    </a14:imgEffect>
                  </a14:imgLayer>
                </a14:imgProps>
              </a:ext>
            </a:extLst>
          </a:blip>
          <a:stretch>
            <a:fillRect/>
          </a:stretch>
        </a:blipFill>
        <a:effectLst/>
      </p:bgPr>
    </p:bg>
    <p:spTree>
      <p:nvGrpSpPr>
        <p:cNvPr id="1" name="Shape 268"/>
        <p:cNvGrpSpPr/>
        <p:nvPr/>
      </p:nvGrpSpPr>
      <p:grpSpPr>
        <a:xfrm>
          <a:off x="0" y="0"/>
          <a:ext cx="0" cy="0"/>
          <a:chOff x="0" y="0"/>
          <a:chExt cx="0" cy="0"/>
        </a:xfrm>
      </p:grpSpPr>
      <p:sp>
        <p:nvSpPr>
          <p:cNvPr id="269" name="Google Shape;269;gf3f5d4a9c3_0_10"/>
          <p:cNvSpPr txBox="1">
            <a:spLocks noGrp="1"/>
          </p:cNvSpPr>
          <p:nvPr>
            <p:ph type="subTitle" idx="1"/>
          </p:nvPr>
        </p:nvSpPr>
        <p:spPr>
          <a:xfrm>
            <a:off x="3309153" y="1810400"/>
            <a:ext cx="5573700" cy="286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dirty="0"/>
              <a:t>Remove 3,9000 Duplicates</a:t>
            </a:r>
            <a:endParaRPr dirty="0"/>
          </a:p>
        </p:txBody>
      </p:sp>
      <p:sp>
        <p:nvSpPr>
          <p:cNvPr id="270" name="Google Shape;270;gf3f5d4a9c3_0_10"/>
          <p:cNvSpPr txBox="1">
            <a:spLocks noGrp="1"/>
          </p:cNvSpPr>
          <p:nvPr>
            <p:ph type="title"/>
          </p:nvPr>
        </p:nvSpPr>
        <p:spPr>
          <a:xfrm>
            <a:off x="960000" y="713333"/>
            <a:ext cx="10272000" cy="4896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sz="6000" u="sng"/>
              <a:t>Data Preparation</a:t>
            </a:r>
            <a:endParaRPr sz="6000" u="sng"/>
          </a:p>
        </p:txBody>
      </p:sp>
      <p:sp>
        <p:nvSpPr>
          <p:cNvPr id="271" name="Google Shape;271;gf3f5d4a9c3_0_10"/>
          <p:cNvSpPr txBox="1">
            <a:spLocks noGrp="1"/>
          </p:cNvSpPr>
          <p:nvPr>
            <p:ph type="subTitle" idx="3"/>
          </p:nvPr>
        </p:nvSpPr>
        <p:spPr>
          <a:xfrm>
            <a:off x="3042000" y="2624475"/>
            <a:ext cx="6108000" cy="286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a:t>Dummy Variables for the Key</a:t>
            </a:r>
            <a:endParaRPr/>
          </a:p>
        </p:txBody>
      </p:sp>
      <p:sp>
        <p:nvSpPr>
          <p:cNvPr id="272" name="Google Shape;272;gf3f5d4a9c3_0_10"/>
          <p:cNvSpPr txBox="1">
            <a:spLocks noGrp="1"/>
          </p:cNvSpPr>
          <p:nvPr>
            <p:ph type="subTitle" idx="5"/>
          </p:nvPr>
        </p:nvSpPr>
        <p:spPr>
          <a:xfrm>
            <a:off x="4018358" y="3375921"/>
            <a:ext cx="4155300" cy="286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US"/>
              <a:t>Standardizing</a:t>
            </a:r>
            <a:endParaRPr/>
          </a:p>
        </p:txBody>
      </p:sp>
      <p:pic>
        <p:nvPicPr>
          <p:cNvPr id="273" name="Google Shape;273;gf3f5d4a9c3_0_10"/>
          <p:cNvPicPr preferRelativeResize="0"/>
          <p:nvPr/>
        </p:nvPicPr>
        <p:blipFill>
          <a:blip r:embed="rId7">
            <a:alphaModFix/>
          </a:blip>
          <a:stretch>
            <a:fillRect/>
          </a:stretch>
        </p:blipFill>
        <p:spPr>
          <a:xfrm>
            <a:off x="215597" y="1694550"/>
            <a:ext cx="2991430" cy="2432850"/>
          </a:xfrm>
          <a:prstGeom prst="rect">
            <a:avLst/>
          </a:prstGeom>
          <a:noFill/>
          <a:ln>
            <a:noFill/>
          </a:ln>
        </p:spPr>
      </p:pic>
      <p:pic>
        <p:nvPicPr>
          <p:cNvPr id="274" name="Google Shape;274;gf3f5d4a9c3_0_10"/>
          <p:cNvPicPr preferRelativeResize="0"/>
          <p:nvPr/>
        </p:nvPicPr>
        <p:blipFill>
          <a:blip r:embed="rId8">
            <a:alphaModFix/>
          </a:blip>
          <a:stretch>
            <a:fillRect/>
          </a:stretch>
        </p:blipFill>
        <p:spPr>
          <a:xfrm>
            <a:off x="8984975" y="1684354"/>
            <a:ext cx="3123136" cy="2432850"/>
          </a:xfrm>
          <a:prstGeom prst="rect">
            <a:avLst/>
          </a:prstGeom>
          <a:noFill/>
          <a:ln>
            <a:noFill/>
          </a:ln>
        </p:spPr>
      </p:pic>
      <p:pic>
        <p:nvPicPr>
          <p:cNvPr id="3" name="Picture 2">
            <a:extLst>
              <a:ext uri="{FF2B5EF4-FFF2-40B4-BE49-F238E27FC236}">
                <a16:creationId xmlns:a16="http://schemas.microsoft.com/office/drawing/2014/main" id="{AA5C84C1-9865-F03C-2332-9FB279053C33}"/>
              </a:ext>
            </a:extLst>
          </p:cNvPr>
          <p:cNvPicPr>
            <a:picLocks noChangeAspect="1"/>
          </p:cNvPicPr>
          <p:nvPr/>
        </p:nvPicPr>
        <p:blipFill>
          <a:blip r:embed="rId9"/>
          <a:stretch>
            <a:fillRect/>
          </a:stretch>
        </p:blipFill>
        <p:spPr>
          <a:xfrm>
            <a:off x="2909443" y="4448651"/>
            <a:ext cx="6373114" cy="2200582"/>
          </a:xfrm>
          <a:prstGeom prst="rect">
            <a:avLst/>
          </a:prstGeom>
        </p:spPr>
      </p:pic>
      <p:pic>
        <p:nvPicPr>
          <p:cNvPr id="7" name="Audio 6">
            <a:hlinkClick r:id="" action="ppaction://media"/>
            <a:extLst>
              <a:ext uri="{FF2B5EF4-FFF2-40B4-BE49-F238E27FC236}">
                <a16:creationId xmlns:a16="http://schemas.microsoft.com/office/drawing/2014/main" id="{F9D9F09F-FA0C-56AA-3AFA-45FCF2660DD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3943"/>
    </mc:Choice>
    <mc:Fallback xmlns="">
      <p:transition spd="slow" advTm="83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278"/>
        <p:cNvGrpSpPr/>
        <p:nvPr/>
      </p:nvGrpSpPr>
      <p:grpSpPr>
        <a:xfrm>
          <a:off x="0" y="0"/>
          <a:ext cx="0" cy="0"/>
          <a:chOff x="0" y="0"/>
          <a:chExt cx="0" cy="0"/>
        </a:xfrm>
      </p:grpSpPr>
      <p:sp>
        <p:nvSpPr>
          <p:cNvPr id="279" name="Google Shape;279;g1276b2b4c31_1_1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Model Development: K-Means Clustering</a:t>
            </a:r>
            <a:endParaRPr/>
          </a:p>
        </p:txBody>
      </p:sp>
      <p:sp>
        <p:nvSpPr>
          <p:cNvPr id="280" name="Google Shape;280;g1276b2b4c31_1_18"/>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2100"/>
              </a:spcAft>
              <a:buNone/>
            </a:pPr>
            <a:endParaRPr/>
          </a:p>
        </p:txBody>
      </p:sp>
      <p:pic>
        <p:nvPicPr>
          <p:cNvPr id="281" name="Google Shape;281;g1276b2b4c31_1_18"/>
          <p:cNvPicPr preferRelativeResize="0"/>
          <p:nvPr/>
        </p:nvPicPr>
        <p:blipFill>
          <a:blip r:embed="rId6">
            <a:alphaModFix/>
          </a:blip>
          <a:stretch>
            <a:fillRect/>
          </a:stretch>
        </p:blipFill>
        <p:spPr>
          <a:xfrm>
            <a:off x="8446800" y="2010000"/>
            <a:ext cx="2371725" cy="847725"/>
          </a:xfrm>
          <a:prstGeom prst="rect">
            <a:avLst/>
          </a:prstGeom>
          <a:noFill/>
          <a:ln>
            <a:noFill/>
          </a:ln>
        </p:spPr>
      </p:pic>
      <p:pic>
        <p:nvPicPr>
          <p:cNvPr id="282" name="Google Shape;282;g1276b2b4c31_1_18"/>
          <p:cNvPicPr preferRelativeResize="0"/>
          <p:nvPr/>
        </p:nvPicPr>
        <p:blipFill>
          <a:blip r:embed="rId7">
            <a:alphaModFix/>
          </a:blip>
          <a:stretch>
            <a:fillRect/>
          </a:stretch>
        </p:blipFill>
        <p:spPr>
          <a:xfrm>
            <a:off x="7864800" y="3825600"/>
            <a:ext cx="3114675" cy="847725"/>
          </a:xfrm>
          <a:prstGeom prst="rect">
            <a:avLst/>
          </a:prstGeom>
          <a:noFill/>
          <a:ln>
            <a:noFill/>
          </a:ln>
        </p:spPr>
      </p:pic>
      <p:pic>
        <p:nvPicPr>
          <p:cNvPr id="283" name="Google Shape;283;g1276b2b4c31_1_18"/>
          <p:cNvPicPr preferRelativeResize="0"/>
          <p:nvPr/>
        </p:nvPicPr>
        <p:blipFill>
          <a:blip r:embed="rId8">
            <a:alphaModFix/>
            <a:extLst>
              <a:ext uri="{BEBA8EAE-BF5A-486C-A8C5-ECC9F3942E4B}">
                <a14:imgProps xmlns:a14="http://schemas.microsoft.com/office/drawing/2010/main">
                  <a14:imgLayer r:embed="rId9">
                    <a14:imgEffect>
                      <a14:brightnessContrast bright="-40000" contrast="-20000"/>
                    </a14:imgEffect>
                  </a14:imgLayer>
                </a14:imgProps>
              </a:ext>
            </a:extLst>
          </a:blip>
          <a:stretch>
            <a:fillRect/>
          </a:stretch>
        </p:blipFill>
        <p:spPr>
          <a:xfrm>
            <a:off x="0" y="0"/>
            <a:ext cx="12192000" cy="6858000"/>
          </a:xfrm>
          <a:prstGeom prst="rect">
            <a:avLst/>
          </a:prstGeom>
          <a:noFill/>
          <a:ln>
            <a:noFill/>
          </a:ln>
        </p:spPr>
      </p:pic>
      <p:sp>
        <p:nvSpPr>
          <p:cNvPr id="284" name="Google Shape;284;g1276b2b4c31_1_18"/>
          <p:cNvSpPr txBox="1"/>
          <p:nvPr/>
        </p:nvSpPr>
        <p:spPr>
          <a:xfrm>
            <a:off x="4341050" y="1825625"/>
            <a:ext cx="7579200" cy="265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300" b="1" u="sng">
                <a:solidFill>
                  <a:schemeClr val="lt1"/>
                </a:solidFill>
                <a:latin typeface="Kalam"/>
                <a:ea typeface="Kalam"/>
                <a:cs typeface="Kalam"/>
                <a:sym typeface="Kalam"/>
              </a:rPr>
              <a:t>Model Development</a:t>
            </a:r>
            <a:r>
              <a:rPr lang="en-US" sz="3300" b="1">
                <a:solidFill>
                  <a:schemeClr val="lt1"/>
                </a:solidFill>
                <a:latin typeface="Kalam"/>
                <a:ea typeface="Kalam"/>
                <a:cs typeface="Kalam"/>
                <a:sym typeface="Kalam"/>
              </a:rPr>
              <a:t>: </a:t>
            </a:r>
            <a:r>
              <a:rPr lang="en-US" sz="3300" b="1">
                <a:solidFill>
                  <a:schemeClr val="dk2"/>
                </a:solidFill>
                <a:latin typeface="Kalam"/>
                <a:ea typeface="Kalam"/>
                <a:cs typeface="Kalam"/>
                <a:sym typeface="Kalam"/>
              </a:rPr>
              <a:t>Linear Regression</a:t>
            </a:r>
            <a:endParaRPr sz="3300" b="1">
              <a:solidFill>
                <a:schemeClr val="dk2"/>
              </a:solidFill>
              <a:latin typeface="Kalam"/>
              <a:ea typeface="Kalam"/>
              <a:cs typeface="Kalam"/>
              <a:sym typeface="Kalam"/>
            </a:endParaRPr>
          </a:p>
          <a:p>
            <a:pPr marL="457200" lvl="0" indent="-342900" algn="l" rtl="0">
              <a:lnSpc>
                <a:spcPct val="90000"/>
              </a:lnSpc>
              <a:spcBef>
                <a:spcPts val="1000"/>
              </a:spcBef>
              <a:spcAft>
                <a:spcPts val="0"/>
              </a:spcAft>
              <a:buClr>
                <a:schemeClr val="lt1"/>
              </a:buClr>
              <a:buSzPts val="1800"/>
              <a:buFont typeface="Poppins"/>
              <a:buChar char="★"/>
            </a:pPr>
            <a:r>
              <a:rPr lang="en-US" sz="1900" b="1">
                <a:solidFill>
                  <a:schemeClr val="lt1"/>
                </a:solidFill>
                <a:latin typeface="Poppins"/>
                <a:ea typeface="Poppins"/>
                <a:cs typeface="Poppins"/>
                <a:sym typeface="Poppins"/>
              </a:rPr>
              <a:t>Observations</a:t>
            </a:r>
            <a:endParaRPr sz="1900" b="1">
              <a:solidFill>
                <a:schemeClr val="lt1"/>
              </a:solidFill>
              <a:latin typeface="Poppins"/>
              <a:ea typeface="Poppins"/>
              <a:cs typeface="Poppins"/>
              <a:sym typeface="Poppins"/>
            </a:endParaRPr>
          </a:p>
          <a:p>
            <a:pPr marL="914400" lvl="1" indent="-342900" algn="l" rtl="0">
              <a:lnSpc>
                <a:spcPct val="90000"/>
              </a:lnSpc>
              <a:spcBef>
                <a:spcPts val="0"/>
              </a:spcBef>
              <a:spcAft>
                <a:spcPts val="0"/>
              </a:spcAft>
              <a:buClr>
                <a:schemeClr val="lt1"/>
              </a:buClr>
              <a:buSzPts val="1800"/>
              <a:buFont typeface="Poppins"/>
              <a:buChar char="○"/>
            </a:pPr>
            <a:r>
              <a:rPr lang="en-US" sz="1900" b="1">
                <a:solidFill>
                  <a:schemeClr val="lt1"/>
                </a:solidFill>
                <a:latin typeface="Poppins"/>
                <a:ea typeface="Poppins"/>
                <a:cs typeface="Poppins"/>
                <a:sym typeface="Poppins"/>
              </a:rPr>
              <a:t>Very low Goodness of Fit</a:t>
            </a:r>
            <a:endParaRPr sz="1900" b="1">
              <a:solidFill>
                <a:schemeClr val="lt1"/>
              </a:solidFill>
              <a:latin typeface="Poppins"/>
              <a:ea typeface="Poppins"/>
              <a:cs typeface="Poppins"/>
              <a:sym typeface="Poppins"/>
            </a:endParaRPr>
          </a:p>
          <a:p>
            <a:pPr marL="914400" lvl="1" indent="-342900" algn="l" rtl="0">
              <a:lnSpc>
                <a:spcPct val="90000"/>
              </a:lnSpc>
              <a:spcBef>
                <a:spcPts val="0"/>
              </a:spcBef>
              <a:spcAft>
                <a:spcPts val="0"/>
              </a:spcAft>
              <a:buClr>
                <a:schemeClr val="lt1"/>
              </a:buClr>
              <a:buSzPts val="1800"/>
              <a:buFont typeface="Poppins"/>
              <a:buChar char="○"/>
            </a:pPr>
            <a:r>
              <a:rPr lang="en-US" sz="1900" b="1">
                <a:solidFill>
                  <a:schemeClr val="lt1"/>
                </a:solidFill>
                <a:latin typeface="Poppins"/>
                <a:ea typeface="Poppins"/>
                <a:cs typeface="Poppins"/>
                <a:sym typeface="Poppins"/>
              </a:rPr>
              <a:t>Worst predictability in comparison with other models</a:t>
            </a:r>
            <a:endParaRPr sz="1900" b="1">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b="1">
                <a:solidFill>
                  <a:schemeClr val="lt1"/>
                </a:solidFill>
                <a:latin typeface="Poppins"/>
                <a:ea typeface="Poppins"/>
                <a:cs typeface="Poppins"/>
                <a:sym typeface="Poppins"/>
              </a:rPr>
              <a:t>Very little to no relationship between song popularity and the predictors in the model</a:t>
            </a:r>
            <a:endParaRPr sz="1900" b="1">
              <a:solidFill>
                <a:schemeClr val="lt1"/>
              </a:solidFill>
              <a:latin typeface="Poppins"/>
              <a:ea typeface="Poppins"/>
              <a:cs typeface="Poppins"/>
              <a:sym typeface="Poppins"/>
            </a:endParaRPr>
          </a:p>
          <a:p>
            <a:pPr marL="0" lvl="0" indent="0" algn="l" rtl="0">
              <a:spcBef>
                <a:spcPts val="0"/>
              </a:spcBef>
              <a:spcAft>
                <a:spcPts val="0"/>
              </a:spcAft>
              <a:buNone/>
            </a:pPr>
            <a:endParaRPr sz="1600">
              <a:latin typeface="Poppins"/>
              <a:ea typeface="Poppins"/>
              <a:cs typeface="Poppins"/>
              <a:sym typeface="Poppins"/>
            </a:endParaRPr>
          </a:p>
        </p:txBody>
      </p:sp>
      <p:pic>
        <p:nvPicPr>
          <p:cNvPr id="285" name="Google Shape;285;g1276b2b4c31_1_18"/>
          <p:cNvPicPr preferRelativeResize="0"/>
          <p:nvPr/>
        </p:nvPicPr>
        <p:blipFill>
          <a:blip r:embed="rId10">
            <a:alphaModFix/>
          </a:blip>
          <a:stretch>
            <a:fillRect/>
          </a:stretch>
        </p:blipFill>
        <p:spPr>
          <a:xfrm>
            <a:off x="4446525" y="196531"/>
            <a:ext cx="3641675" cy="1415444"/>
          </a:xfrm>
          <a:prstGeom prst="rect">
            <a:avLst/>
          </a:prstGeom>
          <a:noFill/>
          <a:ln>
            <a:noFill/>
          </a:ln>
        </p:spPr>
      </p:pic>
      <p:pic>
        <p:nvPicPr>
          <p:cNvPr id="286" name="Google Shape;286;g1276b2b4c31_1_18"/>
          <p:cNvPicPr preferRelativeResize="0"/>
          <p:nvPr/>
        </p:nvPicPr>
        <p:blipFill>
          <a:blip r:embed="rId11">
            <a:alphaModFix/>
          </a:blip>
          <a:stretch>
            <a:fillRect/>
          </a:stretch>
        </p:blipFill>
        <p:spPr>
          <a:xfrm>
            <a:off x="8446800" y="196525"/>
            <a:ext cx="3473450" cy="1415450"/>
          </a:xfrm>
          <a:prstGeom prst="rect">
            <a:avLst/>
          </a:prstGeom>
          <a:noFill/>
          <a:ln>
            <a:noFill/>
          </a:ln>
        </p:spPr>
      </p:pic>
      <p:pic>
        <p:nvPicPr>
          <p:cNvPr id="287" name="Google Shape;287;g1276b2b4c31_1_18"/>
          <p:cNvPicPr preferRelativeResize="0"/>
          <p:nvPr/>
        </p:nvPicPr>
        <p:blipFill>
          <a:blip r:embed="rId12">
            <a:alphaModFix/>
          </a:blip>
          <a:stretch>
            <a:fillRect/>
          </a:stretch>
        </p:blipFill>
        <p:spPr>
          <a:xfrm>
            <a:off x="228800" y="2857725"/>
            <a:ext cx="4263445" cy="3506825"/>
          </a:xfrm>
          <a:prstGeom prst="rect">
            <a:avLst/>
          </a:prstGeom>
          <a:noFill/>
          <a:ln>
            <a:noFill/>
          </a:ln>
        </p:spPr>
      </p:pic>
      <p:pic>
        <p:nvPicPr>
          <p:cNvPr id="7" name="Audio 6">
            <a:hlinkClick r:id="" action="ppaction://media"/>
            <a:extLst>
              <a:ext uri="{FF2B5EF4-FFF2-40B4-BE49-F238E27FC236}">
                <a16:creationId xmlns:a16="http://schemas.microsoft.com/office/drawing/2014/main" id="{D1D180DE-9945-3D46-B570-387C1C5027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5299"/>
    </mc:Choice>
    <mc:Fallback>
      <p:transition spd="slow" advTm="105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f3f5d4a9c3_0_3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Model Development: K-Means Clustering</a:t>
            </a:r>
            <a:endParaRPr/>
          </a:p>
        </p:txBody>
      </p:sp>
      <p:sp>
        <p:nvSpPr>
          <p:cNvPr id="293" name="Google Shape;293;gf3f5d4a9c3_0_3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2100"/>
              </a:spcAft>
              <a:buNone/>
            </a:pPr>
            <a:endParaRPr/>
          </a:p>
        </p:txBody>
      </p:sp>
      <p:pic>
        <p:nvPicPr>
          <p:cNvPr id="294" name="Google Shape;294;gf3f5d4a9c3_0_30"/>
          <p:cNvPicPr preferRelativeResize="0"/>
          <p:nvPr/>
        </p:nvPicPr>
        <p:blipFill>
          <a:blip r:embed="rId5">
            <a:alphaModFix/>
          </a:blip>
          <a:stretch>
            <a:fillRect/>
          </a:stretch>
        </p:blipFill>
        <p:spPr>
          <a:xfrm>
            <a:off x="8446800" y="2010000"/>
            <a:ext cx="2371725" cy="847725"/>
          </a:xfrm>
          <a:prstGeom prst="rect">
            <a:avLst/>
          </a:prstGeom>
          <a:noFill/>
          <a:ln>
            <a:noFill/>
          </a:ln>
        </p:spPr>
      </p:pic>
      <p:pic>
        <p:nvPicPr>
          <p:cNvPr id="295" name="Google Shape;295;gf3f5d4a9c3_0_30"/>
          <p:cNvPicPr preferRelativeResize="0"/>
          <p:nvPr/>
        </p:nvPicPr>
        <p:blipFill>
          <a:blip r:embed="rId6">
            <a:alphaModFix/>
          </a:blip>
          <a:stretch>
            <a:fillRect/>
          </a:stretch>
        </p:blipFill>
        <p:spPr>
          <a:xfrm>
            <a:off x="7864800" y="3825600"/>
            <a:ext cx="3114675" cy="847725"/>
          </a:xfrm>
          <a:prstGeom prst="rect">
            <a:avLst/>
          </a:prstGeom>
          <a:noFill/>
          <a:ln>
            <a:noFill/>
          </a:ln>
        </p:spPr>
      </p:pic>
      <p:pic>
        <p:nvPicPr>
          <p:cNvPr id="296" name="Google Shape;296;gf3f5d4a9c3_0_30"/>
          <p:cNvPicPr preferRelativeResize="0"/>
          <p:nvPr/>
        </p:nvPicPr>
        <p:blipFill>
          <a:blip r:embed="rId7">
            <a:alphaModFix/>
          </a:blip>
          <a:stretch>
            <a:fillRect/>
          </a:stretch>
        </p:blipFill>
        <p:spPr>
          <a:xfrm>
            <a:off x="0" y="0"/>
            <a:ext cx="12192000" cy="6858000"/>
          </a:xfrm>
          <a:prstGeom prst="rect">
            <a:avLst/>
          </a:prstGeom>
          <a:noFill/>
          <a:ln>
            <a:noFill/>
          </a:ln>
        </p:spPr>
      </p:pic>
      <p:sp>
        <p:nvSpPr>
          <p:cNvPr id="297" name="Google Shape;297;gf3f5d4a9c3_0_30"/>
          <p:cNvSpPr txBox="1"/>
          <p:nvPr/>
        </p:nvSpPr>
        <p:spPr>
          <a:xfrm>
            <a:off x="4839050" y="1825625"/>
            <a:ext cx="7579200" cy="29400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000" b="1" u="sng">
                <a:solidFill>
                  <a:schemeClr val="lt1"/>
                </a:solidFill>
                <a:latin typeface="Kalam"/>
                <a:ea typeface="Kalam"/>
                <a:cs typeface="Kalam"/>
                <a:sym typeface="Kalam"/>
              </a:rPr>
              <a:t>Model Development</a:t>
            </a:r>
            <a:r>
              <a:rPr lang="en-US" sz="3000" b="1">
                <a:solidFill>
                  <a:schemeClr val="lt1"/>
                </a:solidFill>
                <a:latin typeface="Kalam"/>
                <a:ea typeface="Kalam"/>
                <a:cs typeface="Kalam"/>
                <a:sym typeface="Kalam"/>
              </a:rPr>
              <a:t>: </a:t>
            </a:r>
            <a:r>
              <a:rPr lang="en-US" sz="3000" b="1">
                <a:solidFill>
                  <a:schemeClr val="dk2"/>
                </a:solidFill>
                <a:latin typeface="Kalam"/>
                <a:ea typeface="Kalam"/>
                <a:cs typeface="Kalam"/>
                <a:sym typeface="Kalam"/>
              </a:rPr>
              <a:t>Boosted Forest</a:t>
            </a:r>
            <a:endParaRPr sz="1600">
              <a:solidFill>
                <a:schemeClr val="lt1"/>
              </a:solidFill>
              <a:latin typeface="Poppins"/>
              <a:ea typeface="Poppins"/>
              <a:cs typeface="Poppins"/>
              <a:sym typeface="Poppins"/>
            </a:endParaRPr>
          </a:p>
          <a:p>
            <a:pPr marL="457200" lvl="0" indent="-349250" algn="l" rtl="0">
              <a:spcBef>
                <a:spcPts val="0"/>
              </a:spcBef>
              <a:spcAft>
                <a:spcPts val="0"/>
              </a:spcAft>
              <a:buClr>
                <a:schemeClr val="lt1"/>
              </a:buClr>
              <a:buSzPts val="1900"/>
              <a:buFont typeface="Poppins"/>
              <a:buChar char="★"/>
            </a:pPr>
            <a:r>
              <a:rPr lang="en-US" sz="1900">
                <a:solidFill>
                  <a:schemeClr val="lt1"/>
                </a:solidFill>
                <a:latin typeface="Poppins"/>
                <a:ea typeface="Poppins"/>
                <a:cs typeface="Poppins"/>
                <a:sym typeface="Poppins"/>
              </a:rPr>
              <a:t>Observations</a:t>
            </a:r>
            <a:endParaRPr sz="190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a:solidFill>
                  <a:schemeClr val="lt1"/>
                </a:solidFill>
                <a:latin typeface="Poppins"/>
                <a:ea typeface="Poppins"/>
                <a:cs typeface="Poppins"/>
                <a:sym typeface="Poppins"/>
              </a:rPr>
              <a:t>Very low goodness of fit, but amongst the four modeling techniques, it is the second best performing one</a:t>
            </a:r>
            <a:endParaRPr sz="190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a:solidFill>
                  <a:schemeClr val="lt1"/>
                </a:solidFill>
                <a:latin typeface="Poppins"/>
                <a:ea typeface="Poppins"/>
                <a:cs typeface="Poppins"/>
                <a:sym typeface="Poppins"/>
              </a:rPr>
              <a:t>Some potential overfitting on the training data</a:t>
            </a:r>
            <a:endParaRPr sz="190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a:solidFill>
                  <a:schemeClr val="lt1"/>
                </a:solidFill>
                <a:latin typeface="Poppins"/>
                <a:ea typeface="Poppins"/>
                <a:cs typeface="Poppins"/>
                <a:sym typeface="Poppins"/>
              </a:rPr>
              <a:t>Improved predictability, but still not very good</a:t>
            </a:r>
            <a:endParaRPr sz="190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a:solidFill>
                  <a:schemeClr val="lt1"/>
                </a:solidFill>
                <a:latin typeface="Poppins"/>
                <a:ea typeface="Poppins"/>
                <a:cs typeface="Poppins"/>
                <a:sym typeface="Poppins"/>
              </a:rPr>
              <a:t>Very little to no relationship between song popularity and the predictors in the model</a:t>
            </a:r>
            <a:endParaRPr sz="1900">
              <a:solidFill>
                <a:schemeClr val="lt1"/>
              </a:solidFill>
              <a:latin typeface="Poppins"/>
              <a:ea typeface="Poppins"/>
              <a:cs typeface="Poppins"/>
              <a:sym typeface="Poppins"/>
            </a:endParaRPr>
          </a:p>
        </p:txBody>
      </p:sp>
      <p:pic>
        <p:nvPicPr>
          <p:cNvPr id="298" name="Google Shape;298;gf3f5d4a9c3_0_30"/>
          <p:cNvPicPr preferRelativeResize="0"/>
          <p:nvPr/>
        </p:nvPicPr>
        <p:blipFill>
          <a:blip r:embed="rId8">
            <a:alphaModFix/>
          </a:blip>
          <a:stretch>
            <a:fillRect/>
          </a:stretch>
        </p:blipFill>
        <p:spPr>
          <a:xfrm>
            <a:off x="5914400" y="214500"/>
            <a:ext cx="6058675" cy="1553025"/>
          </a:xfrm>
          <a:prstGeom prst="rect">
            <a:avLst/>
          </a:prstGeom>
          <a:noFill/>
          <a:ln>
            <a:noFill/>
          </a:ln>
        </p:spPr>
      </p:pic>
      <p:pic>
        <p:nvPicPr>
          <p:cNvPr id="299" name="Google Shape;299;gf3f5d4a9c3_0_30"/>
          <p:cNvPicPr preferRelativeResize="0"/>
          <p:nvPr/>
        </p:nvPicPr>
        <p:blipFill>
          <a:blip r:embed="rId9">
            <a:alphaModFix/>
          </a:blip>
          <a:stretch>
            <a:fillRect/>
          </a:stretch>
        </p:blipFill>
        <p:spPr>
          <a:xfrm>
            <a:off x="259200" y="214500"/>
            <a:ext cx="4380750" cy="2989725"/>
          </a:xfrm>
          <a:prstGeom prst="rect">
            <a:avLst/>
          </a:prstGeom>
          <a:noFill/>
          <a:ln>
            <a:noFill/>
          </a:ln>
        </p:spPr>
      </p:pic>
      <p:pic>
        <p:nvPicPr>
          <p:cNvPr id="300" name="Google Shape;300;gf3f5d4a9c3_0_30"/>
          <p:cNvPicPr preferRelativeResize="0"/>
          <p:nvPr/>
        </p:nvPicPr>
        <p:blipFill>
          <a:blip r:embed="rId10">
            <a:alphaModFix/>
          </a:blip>
          <a:stretch>
            <a:fillRect/>
          </a:stretch>
        </p:blipFill>
        <p:spPr>
          <a:xfrm>
            <a:off x="229475" y="3601097"/>
            <a:ext cx="4380750" cy="2984578"/>
          </a:xfrm>
          <a:prstGeom prst="rect">
            <a:avLst/>
          </a:prstGeom>
          <a:noFill/>
          <a:ln>
            <a:noFill/>
          </a:ln>
        </p:spPr>
      </p:pic>
      <p:pic>
        <p:nvPicPr>
          <p:cNvPr id="3" name="Audio 2">
            <a:hlinkClick r:id="" action="ppaction://media"/>
            <a:extLst>
              <a:ext uri="{FF2B5EF4-FFF2-40B4-BE49-F238E27FC236}">
                <a16:creationId xmlns:a16="http://schemas.microsoft.com/office/drawing/2014/main" id="{283BF624-145F-AC4B-97D5-1080FD58A89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4767"/>
    </mc:Choice>
    <mc:Fallback>
      <p:transition spd="slow" advTm="84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g1276b2b4c31_1_3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Model Development: K-Means Clustering</a:t>
            </a:r>
            <a:endParaRPr/>
          </a:p>
        </p:txBody>
      </p:sp>
      <p:sp>
        <p:nvSpPr>
          <p:cNvPr id="306" name="Google Shape;306;g1276b2b4c31_1_3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2100"/>
              </a:spcAft>
              <a:buNone/>
            </a:pPr>
            <a:endParaRPr/>
          </a:p>
        </p:txBody>
      </p:sp>
      <p:pic>
        <p:nvPicPr>
          <p:cNvPr id="307" name="Google Shape;307;g1276b2b4c31_1_30"/>
          <p:cNvPicPr preferRelativeResize="0"/>
          <p:nvPr/>
        </p:nvPicPr>
        <p:blipFill>
          <a:blip r:embed="rId5">
            <a:alphaModFix/>
          </a:blip>
          <a:stretch>
            <a:fillRect/>
          </a:stretch>
        </p:blipFill>
        <p:spPr>
          <a:xfrm>
            <a:off x="8446800" y="2010000"/>
            <a:ext cx="2371725" cy="847725"/>
          </a:xfrm>
          <a:prstGeom prst="rect">
            <a:avLst/>
          </a:prstGeom>
          <a:noFill/>
          <a:ln>
            <a:noFill/>
          </a:ln>
        </p:spPr>
      </p:pic>
      <p:pic>
        <p:nvPicPr>
          <p:cNvPr id="308" name="Google Shape;308;g1276b2b4c31_1_30"/>
          <p:cNvPicPr preferRelativeResize="0"/>
          <p:nvPr/>
        </p:nvPicPr>
        <p:blipFill>
          <a:blip r:embed="rId6">
            <a:alphaModFix/>
          </a:blip>
          <a:stretch>
            <a:fillRect/>
          </a:stretch>
        </p:blipFill>
        <p:spPr>
          <a:xfrm>
            <a:off x="7864800" y="3825600"/>
            <a:ext cx="3114675" cy="847725"/>
          </a:xfrm>
          <a:prstGeom prst="rect">
            <a:avLst/>
          </a:prstGeom>
          <a:noFill/>
          <a:ln>
            <a:noFill/>
          </a:ln>
        </p:spPr>
      </p:pic>
      <p:pic>
        <p:nvPicPr>
          <p:cNvPr id="309" name="Google Shape;309;g1276b2b4c31_1_30"/>
          <p:cNvPicPr preferRelativeResize="0"/>
          <p:nvPr/>
        </p:nvPicPr>
        <p:blipFill>
          <a:blip r:embed="rId7">
            <a:alphaModFix/>
          </a:blip>
          <a:stretch>
            <a:fillRect/>
          </a:stretch>
        </p:blipFill>
        <p:spPr>
          <a:xfrm>
            <a:off x="0" y="0"/>
            <a:ext cx="12192000" cy="6858000"/>
          </a:xfrm>
          <a:prstGeom prst="rect">
            <a:avLst/>
          </a:prstGeom>
          <a:noFill/>
          <a:ln>
            <a:noFill/>
          </a:ln>
        </p:spPr>
      </p:pic>
      <p:sp>
        <p:nvSpPr>
          <p:cNvPr id="310" name="Google Shape;310;g1276b2b4c31_1_30"/>
          <p:cNvSpPr txBox="1"/>
          <p:nvPr/>
        </p:nvSpPr>
        <p:spPr>
          <a:xfrm>
            <a:off x="4839050" y="1825625"/>
            <a:ext cx="7579200" cy="2647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000" b="1" u="sng" dirty="0">
                <a:solidFill>
                  <a:schemeClr val="lt1"/>
                </a:solidFill>
                <a:latin typeface="Kalam"/>
                <a:ea typeface="Kalam"/>
                <a:cs typeface="Kalam"/>
                <a:sym typeface="Kalam"/>
              </a:rPr>
              <a:t>Model Development</a:t>
            </a:r>
            <a:r>
              <a:rPr lang="en-US" sz="3000" b="1" dirty="0">
                <a:solidFill>
                  <a:schemeClr val="lt1"/>
                </a:solidFill>
                <a:latin typeface="Kalam"/>
                <a:ea typeface="Kalam"/>
                <a:cs typeface="Kalam"/>
                <a:sym typeface="Kalam"/>
              </a:rPr>
              <a:t>: </a:t>
            </a:r>
            <a:r>
              <a:rPr lang="en-US" sz="3000" b="1" dirty="0">
                <a:solidFill>
                  <a:schemeClr val="dk2"/>
                </a:solidFill>
                <a:latin typeface="Kalam"/>
                <a:ea typeface="Kalam"/>
                <a:cs typeface="Kalam"/>
                <a:sym typeface="Kalam"/>
              </a:rPr>
              <a:t>Neural Network</a:t>
            </a:r>
            <a:endParaRPr sz="3000" b="1" dirty="0">
              <a:solidFill>
                <a:schemeClr val="dk2"/>
              </a:solidFill>
              <a:latin typeface="Kalam"/>
              <a:ea typeface="Kalam"/>
              <a:cs typeface="Kalam"/>
              <a:sym typeface="Kalam"/>
            </a:endParaRPr>
          </a:p>
          <a:p>
            <a:pPr marL="457200" lvl="0" indent="-349250" algn="l" rtl="0">
              <a:spcBef>
                <a:spcPts val="0"/>
              </a:spcBef>
              <a:spcAft>
                <a:spcPts val="0"/>
              </a:spcAft>
              <a:buClr>
                <a:schemeClr val="lt1"/>
              </a:buClr>
              <a:buSzPts val="1900"/>
              <a:buFont typeface="Poppins"/>
              <a:buChar char="★"/>
            </a:pPr>
            <a:r>
              <a:rPr lang="en-US" sz="1900" dirty="0">
                <a:solidFill>
                  <a:schemeClr val="lt1"/>
                </a:solidFill>
                <a:latin typeface="Poppins"/>
                <a:ea typeface="Poppins"/>
                <a:cs typeface="Poppins"/>
                <a:sym typeface="Poppins"/>
              </a:rPr>
              <a:t>Observations</a:t>
            </a:r>
            <a:endParaRPr sz="1900" dirty="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dirty="0">
                <a:solidFill>
                  <a:schemeClr val="lt1"/>
                </a:solidFill>
                <a:latin typeface="Poppins"/>
                <a:ea typeface="Poppins"/>
                <a:cs typeface="Poppins"/>
                <a:sym typeface="Poppins"/>
              </a:rPr>
              <a:t>Very low goodness of fit, but performs slightly better than that of Linear Regression</a:t>
            </a:r>
            <a:endParaRPr sz="1900" dirty="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dirty="0">
                <a:solidFill>
                  <a:schemeClr val="lt1"/>
                </a:solidFill>
                <a:latin typeface="Poppins"/>
                <a:ea typeface="Poppins"/>
                <a:cs typeface="Poppins"/>
                <a:sym typeface="Poppins"/>
              </a:rPr>
              <a:t>Very low predictability, but performs slightly better than that of Linear Regression</a:t>
            </a:r>
            <a:endParaRPr sz="1900" dirty="0">
              <a:solidFill>
                <a:schemeClr val="lt1"/>
              </a:solidFill>
              <a:latin typeface="Poppins"/>
              <a:ea typeface="Poppins"/>
              <a:cs typeface="Poppins"/>
              <a:sym typeface="Poppins"/>
            </a:endParaRPr>
          </a:p>
          <a:p>
            <a:pPr marL="914400" lvl="1" indent="-349250" algn="l" rtl="0">
              <a:spcBef>
                <a:spcPts val="0"/>
              </a:spcBef>
              <a:spcAft>
                <a:spcPts val="0"/>
              </a:spcAft>
              <a:buClr>
                <a:schemeClr val="lt1"/>
              </a:buClr>
              <a:buSzPts val="1900"/>
              <a:buFont typeface="Poppins"/>
              <a:buChar char="○"/>
            </a:pPr>
            <a:r>
              <a:rPr lang="en-US" sz="1900" dirty="0">
                <a:solidFill>
                  <a:schemeClr val="lt1"/>
                </a:solidFill>
                <a:latin typeface="Poppins"/>
                <a:ea typeface="Poppins"/>
                <a:cs typeface="Poppins"/>
                <a:sym typeface="Poppins"/>
              </a:rPr>
              <a:t>Very little to no relationship between song popularity and the predictors in the model</a:t>
            </a:r>
            <a:endParaRPr sz="1900" dirty="0">
              <a:solidFill>
                <a:schemeClr val="lt1"/>
              </a:solidFill>
              <a:latin typeface="Poppins"/>
              <a:ea typeface="Poppins"/>
              <a:cs typeface="Poppins"/>
              <a:sym typeface="Poppins"/>
            </a:endParaRPr>
          </a:p>
        </p:txBody>
      </p:sp>
      <p:pic>
        <p:nvPicPr>
          <p:cNvPr id="311" name="Google Shape;311;g1276b2b4c31_1_30"/>
          <p:cNvPicPr preferRelativeResize="0"/>
          <p:nvPr/>
        </p:nvPicPr>
        <p:blipFill>
          <a:blip r:embed="rId8">
            <a:alphaModFix/>
          </a:blip>
          <a:stretch>
            <a:fillRect/>
          </a:stretch>
        </p:blipFill>
        <p:spPr>
          <a:xfrm>
            <a:off x="4906650" y="141400"/>
            <a:ext cx="6072825" cy="1684225"/>
          </a:xfrm>
          <a:prstGeom prst="rect">
            <a:avLst/>
          </a:prstGeom>
          <a:noFill/>
          <a:ln>
            <a:noFill/>
          </a:ln>
        </p:spPr>
      </p:pic>
      <p:pic>
        <p:nvPicPr>
          <p:cNvPr id="312" name="Google Shape;312;g1276b2b4c31_1_30"/>
          <p:cNvPicPr preferRelativeResize="0"/>
          <p:nvPr/>
        </p:nvPicPr>
        <p:blipFill>
          <a:blip r:embed="rId9">
            <a:alphaModFix/>
          </a:blip>
          <a:stretch>
            <a:fillRect/>
          </a:stretch>
        </p:blipFill>
        <p:spPr>
          <a:xfrm>
            <a:off x="190357" y="298125"/>
            <a:ext cx="4307567" cy="3115301"/>
          </a:xfrm>
          <a:prstGeom prst="rect">
            <a:avLst/>
          </a:prstGeom>
          <a:noFill/>
          <a:ln>
            <a:noFill/>
          </a:ln>
        </p:spPr>
      </p:pic>
      <p:pic>
        <p:nvPicPr>
          <p:cNvPr id="313" name="Google Shape;313;g1276b2b4c31_1_30"/>
          <p:cNvPicPr preferRelativeResize="0"/>
          <p:nvPr/>
        </p:nvPicPr>
        <p:blipFill>
          <a:blip r:embed="rId10">
            <a:alphaModFix/>
          </a:blip>
          <a:stretch>
            <a:fillRect/>
          </a:stretch>
        </p:blipFill>
        <p:spPr>
          <a:xfrm>
            <a:off x="190350" y="3520800"/>
            <a:ext cx="4307576" cy="3115300"/>
          </a:xfrm>
          <a:prstGeom prst="rect">
            <a:avLst/>
          </a:prstGeom>
          <a:noFill/>
          <a:ln>
            <a:noFill/>
          </a:ln>
        </p:spPr>
      </p:pic>
      <p:pic>
        <p:nvPicPr>
          <p:cNvPr id="3" name="Audio 2">
            <a:hlinkClick r:id="" action="ppaction://media"/>
            <a:extLst>
              <a:ext uri="{FF2B5EF4-FFF2-40B4-BE49-F238E27FC236}">
                <a16:creationId xmlns:a16="http://schemas.microsoft.com/office/drawing/2014/main" id="{31918E82-94EF-6D4E-9E6B-8B94807E26E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0400"/>
    </mc:Choice>
    <mc:Fallback>
      <p:transition spd="slow" advTm="120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5">
            <a:alphaModFix/>
            <a:extLst>
              <a:ext uri="{BEBA8EAE-BF5A-486C-A8C5-ECC9F3942E4B}">
                <a14:imgProps xmlns:a14="http://schemas.microsoft.com/office/drawing/2010/main">
                  <a14:imgLayer r:embed="rId6">
                    <a14:imgEffect>
                      <a14:brightnessContrast bright="-20000"/>
                    </a14:imgEffect>
                  </a14:imgLayer>
                </a14:imgProps>
              </a:ext>
            </a:extLst>
          </a:blip>
          <a:stretch>
            <a:fillRect/>
          </a:stretch>
        </a:blipFill>
        <a:effectLst/>
      </p:bgPr>
    </p:bg>
    <p:spTree>
      <p:nvGrpSpPr>
        <p:cNvPr id="1" name="Shape 317"/>
        <p:cNvGrpSpPr/>
        <p:nvPr/>
      </p:nvGrpSpPr>
      <p:grpSpPr>
        <a:xfrm>
          <a:off x="0" y="0"/>
          <a:ext cx="0" cy="0"/>
          <a:chOff x="0" y="0"/>
          <a:chExt cx="0" cy="0"/>
        </a:xfrm>
      </p:grpSpPr>
      <p:pic>
        <p:nvPicPr>
          <p:cNvPr id="318" name="Google Shape;318;g1276b2b4c31_1_41"/>
          <p:cNvPicPr preferRelativeResize="0"/>
          <p:nvPr/>
        </p:nvPicPr>
        <p:blipFill>
          <a:blip r:embed="rId7">
            <a:alphaModFix/>
          </a:blip>
          <a:stretch>
            <a:fillRect/>
          </a:stretch>
        </p:blipFill>
        <p:spPr>
          <a:xfrm>
            <a:off x="8218880" y="1110761"/>
            <a:ext cx="3806850" cy="1485500"/>
          </a:xfrm>
          <a:prstGeom prst="rect">
            <a:avLst/>
          </a:prstGeom>
          <a:noFill/>
          <a:ln>
            <a:noFill/>
          </a:ln>
        </p:spPr>
      </p:pic>
      <p:sp>
        <p:nvSpPr>
          <p:cNvPr id="319" name="Google Shape;319;g1276b2b4c31_1_41"/>
          <p:cNvSpPr txBox="1"/>
          <p:nvPr/>
        </p:nvSpPr>
        <p:spPr>
          <a:xfrm>
            <a:off x="824275" y="392825"/>
            <a:ext cx="9622800" cy="915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500" b="1" u="sng">
                <a:solidFill>
                  <a:schemeClr val="lt1"/>
                </a:solidFill>
                <a:latin typeface="Kalam"/>
                <a:ea typeface="Kalam"/>
                <a:cs typeface="Kalam"/>
                <a:sym typeface="Kalam"/>
              </a:rPr>
              <a:t>Model Development</a:t>
            </a:r>
            <a:r>
              <a:rPr lang="en-US" sz="3500" b="1">
                <a:solidFill>
                  <a:schemeClr val="lt1"/>
                </a:solidFill>
                <a:latin typeface="Kalam"/>
                <a:ea typeface="Kalam"/>
                <a:cs typeface="Kalam"/>
                <a:sym typeface="Kalam"/>
              </a:rPr>
              <a:t>: </a:t>
            </a:r>
            <a:r>
              <a:rPr lang="en-US" sz="3500" b="1">
                <a:solidFill>
                  <a:schemeClr val="dk2"/>
                </a:solidFill>
                <a:latin typeface="Kalam"/>
                <a:ea typeface="Kalam"/>
                <a:cs typeface="Kalam"/>
                <a:sym typeface="Kalam"/>
              </a:rPr>
              <a:t>K-Means Clustering</a:t>
            </a:r>
            <a:endParaRPr sz="3500" b="1">
              <a:solidFill>
                <a:schemeClr val="dk2"/>
              </a:solidFill>
              <a:latin typeface="Kalam"/>
              <a:ea typeface="Kalam"/>
              <a:cs typeface="Kalam"/>
              <a:sym typeface="Kalam"/>
            </a:endParaRPr>
          </a:p>
          <a:p>
            <a:pPr marL="0" lvl="0" indent="0" algn="l" rtl="0">
              <a:spcBef>
                <a:spcPts val="0"/>
              </a:spcBef>
              <a:spcAft>
                <a:spcPts val="0"/>
              </a:spcAft>
              <a:buNone/>
            </a:pPr>
            <a:endParaRPr sz="1600">
              <a:latin typeface="Poppins"/>
              <a:ea typeface="Poppins"/>
              <a:cs typeface="Poppins"/>
              <a:sym typeface="Poppins"/>
            </a:endParaRPr>
          </a:p>
        </p:txBody>
      </p:sp>
      <p:pic>
        <p:nvPicPr>
          <p:cNvPr id="320" name="Google Shape;320;g1276b2b4c31_1_41"/>
          <p:cNvPicPr preferRelativeResize="0"/>
          <p:nvPr/>
        </p:nvPicPr>
        <p:blipFill>
          <a:blip r:embed="rId8">
            <a:alphaModFix/>
          </a:blip>
          <a:stretch>
            <a:fillRect/>
          </a:stretch>
        </p:blipFill>
        <p:spPr>
          <a:xfrm>
            <a:off x="8218880" y="2886619"/>
            <a:ext cx="3806850" cy="1485500"/>
          </a:xfrm>
          <a:prstGeom prst="rect">
            <a:avLst/>
          </a:prstGeom>
          <a:noFill/>
          <a:ln>
            <a:noFill/>
          </a:ln>
        </p:spPr>
      </p:pic>
      <p:pic>
        <p:nvPicPr>
          <p:cNvPr id="3" name="Picture 2" descr="A picture containing text, air conditioner&#10;&#10;Description automatically generated">
            <a:extLst>
              <a:ext uri="{FF2B5EF4-FFF2-40B4-BE49-F238E27FC236}">
                <a16:creationId xmlns:a16="http://schemas.microsoft.com/office/drawing/2014/main" id="{E56F117C-E7C8-ECCB-86EF-C80FB6361ABB}"/>
              </a:ext>
            </a:extLst>
          </p:cNvPr>
          <p:cNvPicPr>
            <a:picLocks noChangeAspect="1"/>
          </p:cNvPicPr>
          <p:nvPr/>
        </p:nvPicPr>
        <p:blipFill>
          <a:blip r:embed="rId9"/>
          <a:stretch>
            <a:fillRect/>
          </a:stretch>
        </p:blipFill>
        <p:spPr>
          <a:xfrm>
            <a:off x="4083050" y="1110761"/>
            <a:ext cx="4025900" cy="4839253"/>
          </a:xfrm>
          <a:prstGeom prst="rect">
            <a:avLst/>
          </a:prstGeom>
        </p:spPr>
      </p:pic>
      <p:sp>
        <p:nvSpPr>
          <p:cNvPr id="5" name="TextBox 4">
            <a:extLst>
              <a:ext uri="{FF2B5EF4-FFF2-40B4-BE49-F238E27FC236}">
                <a16:creationId xmlns:a16="http://schemas.microsoft.com/office/drawing/2014/main" id="{E5C9D29C-4A6D-390A-E1A8-041BADDB36EE}"/>
              </a:ext>
            </a:extLst>
          </p:cNvPr>
          <p:cNvSpPr txBox="1"/>
          <p:nvPr/>
        </p:nvSpPr>
        <p:spPr>
          <a:xfrm>
            <a:off x="591671" y="1488142"/>
            <a:ext cx="3381449" cy="923330"/>
          </a:xfrm>
          <a:prstGeom prst="rect">
            <a:avLst/>
          </a:prstGeom>
          <a:noFill/>
        </p:spPr>
        <p:txBody>
          <a:bodyPr wrap="square" rtlCol="0">
            <a:spAutoFit/>
          </a:bodyPr>
          <a:lstStyle/>
          <a:p>
            <a:pPr marL="342900" indent="-342900">
              <a:buClr>
                <a:schemeClr val="bg1"/>
              </a:buClr>
              <a:buFont typeface="Wingdings" pitchFamily="2" charset="2"/>
              <a:buChar char="ü"/>
            </a:pPr>
            <a:r>
              <a:rPr lang="en-US" sz="2000" b="1" dirty="0">
                <a:solidFill>
                  <a:schemeClr val="lt1"/>
                </a:solidFill>
                <a:latin typeface="Kalam"/>
                <a:ea typeface="Kalam"/>
                <a:cs typeface="Kalam"/>
                <a:sym typeface="Kalam"/>
              </a:rPr>
              <a:t>80% used for Training.</a:t>
            </a:r>
          </a:p>
          <a:p>
            <a:pPr marL="342900" indent="-342900">
              <a:buClr>
                <a:schemeClr val="bg1"/>
              </a:buClr>
              <a:buFont typeface="Wingdings" pitchFamily="2" charset="2"/>
              <a:buChar char="ü"/>
            </a:pPr>
            <a:r>
              <a:rPr lang="en-US" sz="2000" b="1" dirty="0">
                <a:solidFill>
                  <a:schemeClr val="lt1"/>
                </a:solidFill>
                <a:latin typeface="Kalam"/>
                <a:ea typeface="Kalam"/>
                <a:cs typeface="Kalam"/>
                <a:sym typeface="Kalam"/>
              </a:rPr>
              <a:t>20% used for Validation.</a:t>
            </a:r>
            <a:endParaRPr lang="en-US" dirty="0">
              <a:solidFill>
                <a:schemeClr val="lt1"/>
              </a:solidFill>
              <a:latin typeface="+mn-lt"/>
              <a:ea typeface="Poppins"/>
              <a:cs typeface="Poppins"/>
              <a:sym typeface="Poppins"/>
            </a:endParaRPr>
          </a:p>
          <a:p>
            <a:endParaRPr lang="en-US" dirty="0">
              <a:latin typeface="+mn-lt"/>
            </a:endParaRPr>
          </a:p>
        </p:txBody>
      </p:sp>
      <p:pic>
        <p:nvPicPr>
          <p:cNvPr id="6" name="Audio Recording May 3, 2022 at 11:03:07 AM" descr="Audio Recording May 3, 2022 at 11:03:07 AM">
            <a:hlinkClick r:id="" action="ppaction://media"/>
            <a:extLst>
              <a:ext uri="{FF2B5EF4-FFF2-40B4-BE49-F238E27FC236}">
                <a16:creationId xmlns:a16="http://schemas.microsoft.com/office/drawing/2014/main" id="{0965970E-D30F-644D-5FC2-E0B660F018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634275" y="574723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f3f5d4a9c3_0_3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Model Comparison</a:t>
            </a:r>
            <a:endParaRPr/>
          </a:p>
        </p:txBody>
      </p:sp>
      <p:sp>
        <p:nvSpPr>
          <p:cNvPr id="326" name="Google Shape;326;gf3f5d4a9c3_0_35"/>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2100"/>
              </a:spcAft>
              <a:buNone/>
            </a:pPr>
            <a:endParaRPr/>
          </a:p>
        </p:txBody>
      </p:sp>
      <p:pic>
        <p:nvPicPr>
          <p:cNvPr id="327" name="Google Shape;327;gf3f5d4a9c3_0_35"/>
          <p:cNvPicPr preferRelativeResize="0"/>
          <p:nvPr/>
        </p:nvPicPr>
        <p:blipFill>
          <a:blip r:embed="rId5">
            <a:alphaModFix/>
            <a:extLst>
              <a:ext uri="{BEBA8EAE-BF5A-486C-A8C5-ECC9F3942E4B}">
                <a14:imgProps xmlns:a14="http://schemas.microsoft.com/office/drawing/2010/main">
                  <a14:imgLayer r:embed="rId6">
                    <a14:imgEffect>
                      <a14:brightnessContrast bright="-40000"/>
                    </a14:imgEffect>
                  </a14:imgLayer>
                </a14:imgProps>
              </a:ext>
            </a:extLst>
          </a:blip>
          <a:stretch>
            <a:fillRect/>
          </a:stretch>
        </p:blipFill>
        <p:spPr>
          <a:xfrm>
            <a:off x="0" y="0"/>
            <a:ext cx="12192000" cy="6858000"/>
          </a:xfrm>
          <a:prstGeom prst="rect">
            <a:avLst/>
          </a:prstGeom>
          <a:noFill/>
          <a:ln>
            <a:noFill/>
          </a:ln>
        </p:spPr>
      </p:pic>
      <p:sp>
        <p:nvSpPr>
          <p:cNvPr id="328" name="Google Shape;328;gf3f5d4a9c3_0_35"/>
          <p:cNvSpPr txBox="1"/>
          <p:nvPr/>
        </p:nvSpPr>
        <p:spPr>
          <a:xfrm>
            <a:off x="1618200" y="365125"/>
            <a:ext cx="8955600" cy="101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6000" b="1" dirty="0">
                <a:solidFill>
                  <a:schemeClr val="lt1"/>
                </a:solidFill>
                <a:latin typeface="Kalam"/>
                <a:ea typeface="Kalam"/>
                <a:cs typeface="Kalam"/>
                <a:sym typeface="Kalam"/>
              </a:rPr>
              <a:t>       </a:t>
            </a:r>
            <a:r>
              <a:rPr lang="en-US" sz="6000" b="1" u="sng" dirty="0">
                <a:solidFill>
                  <a:schemeClr val="lt1"/>
                </a:solidFill>
                <a:latin typeface="Kalam"/>
                <a:ea typeface="Kalam"/>
                <a:cs typeface="Kalam"/>
                <a:sym typeface="Kalam"/>
              </a:rPr>
              <a:t>Model Comparison</a:t>
            </a:r>
            <a:endParaRPr sz="6000" b="1" u="sng" dirty="0">
              <a:latin typeface="Poppins"/>
              <a:ea typeface="Poppins"/>
              <a:cs typeface="Poppins"/>
              <a:sym typeface="Poppins"/>
            </a:endParaRPr>
          </a:p>
        </p:txBody>
      </p:sp>
      <p:pic>
        <p:nvPicPr>
          <p:cNvPr id="329" name="Google Shape;329;gf3f5d4a9c3_0_35"/>
          <p:cNvPicPr preferRelativeResize="0"/>
          <p:nvPr/>
        </p:nvPicPr>
        <p:blipFill>
          <a:blip r:embed="rId7">
            <a:alphaModFix/>
          </a:blip>
          <a:stretch>
            <a:fillRect/>
          </a:stretch>
        </p:blipFill>
        <p:spPr>
          <a:xfrm>
            <a:off x="116625" y="5008926"/>
            <a:ext cx="5032799" cy="1325700"/>
          </a:xfrm>
          <a:prstGeom prst="rect">
            <a:avLst/>
          </a:prstGeom>
          <a:noFill/>
          <a:ln>
            <a:noFill/>
          </a:ln>
        </p:spPr>
      </p:pic>
      <p:sp>
        <p:nvSpPr>
          <p:cNvPr id="330" name="Google Shape;330;gf3f5d4a9c3_0_35"/>
          <p:cNvSpPr txBox="1"/>
          <p:nvPr/>
        </p:nvSpPr>
        <p:spPr>
          <a:xfrm>
            <a:off x="261025" y="6241000"/>
            <a:ext cx="37731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400" b="1">
                <a:solidFill>
                  <a:srgbClr val="FFFF00"/>
                </a:solidFill>
                <a:latin typeface="Kalam"/>
                <a:ea typeface="Kalam"/>
                <a:cs typeface="Kalam"/>
                <a:sym typeface="Kalam"/>
              </a:rPr>
              <a:t> Training data set</a:t>
            </a:r>
            <a:endParaRPr sz="2100">
              <a:solidFill>
                <a:srgbClr val="FFFF00"/>
              </a:solidFill>
              <a:latin typeface="Poppins"/>
              <a:ea typeface="Poppins"/>
              <a:cs typeface="Poppins"/>
              <a:sym typeface="Poppins"/>
            </a:endParaRPr>
          </a:p>
        </p:txBody>
      </p:sp>
      <p:pic>
        <p:nvPicPr>
          <p:cNvPr id="331" name="Google Shape;331;gf3f5d4a9c3_0_35"/>
          <p:cNvPicPr preferRelativeResize="0"/>
          <p:nvPr/>
        </p:nvPicPr>
        <p:blipFill>
          <a:blip r:embed="rId8">
            <a:alphaModFix/>
          </a:blip>
          <a:stretch>
            <a:fillRect/>
          </a:stretch>
        </p:blipFill>
        <p:spPr>
          <a:xfrm>
            <a:off x="6478325" y="5008926"/>
            <a:ext cx="5554251" cy="1325699"/>
          </a:xfrm>
          <a:prstGeom prst="rect">
            <a:avLst/>
          </a:prstGeom>
          <a:noFill/>
          <a:ln>
            <a:noFill/>
          </a:ln>
        </p:spPr>
      </p:pic>
      <p:sp>
        <p:nvSpPr>
          <p:cNvPr id="332" name="Google Shape;332;gf3f5d4a9c3_0_35"/>
          <p:cNvSpPr txBox="1"/>
          <p:nvPr/>
        </p:nvSpPr>
        <p:spPr>
          <a:xfrm>
            <a:off x="6430850" y="6282125"/>
            <a:ext cx="68343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FFFF00"/>
                </a:solidFill>
                <a:latin typeface="Kalam"/>
                <a:ea typeface="Kalam"/>
                <a:cs typeface="Kalam"/>
                <a:sym typeface="Kalam"/>
              </a:rPr>
              <a:t>        Validation data set</a:t>
            </a:r>
            <a:endParaRPr sz="2100">
              <a:solidFill>
                <a:srgbClr val="FFFF00"/>
              </a:solidFill>
              <a:latin typeface="Poppins"/>
              <a:ea typeface="Poppins"/>
              <a:cs typeface="Poppins"/>
              <a:sym typeface="Poppins"/>
            </a:endParaRPr>
          </a:p>
          <a:p>
            <a:pPr marL="0" lvl="0" indent="0" algn="l" rtl="0">
              <a:spcBef>
                <a:spcPts val="0"/>
              </a:spcBef>
              <a:spcAft>
                <a:spcPts val="0"/>
              </a:spcAft>
              <a:buNone/>
            </a:pPr>
            <a:endParaRPr>
              <a:latin typeface="Poppins"/>
              <a:ea typeface="Poppins"/>
              <a:cs typeface="Poppins"/>
              <a:sym typeface="Poppins"/>
            </a:endParaRPr>
          </a:p>
        </p:txBody>
      </p:sp>
      <p:sp>
        <p:nvSpPr>
          <p:cNvPr id="2" name="TextBox 1">
            <a:extLst>
              <a:ext uri="{FF2B5EF4-FFF2-40B4-BE49-F238E27FC236}">
                <a16:creationId xmlns:a16="http://schemas.microsoft.com/office/drawing/2014/main" id="{0FB99806-E8DF-E562-7707-B2F4EC51ACE4}"/>
              </a:ext>
            </a:extLst>
          </p:cNvPr>
          <p:cNvSpPr txBox="1"/>
          <p:nvPr/>
        </p:nvSpPr>
        <p:spPr>
          <a:xfrm>
            <a:off x="1990165" y="1825625"/>
            <a:ext cx="8583635" cy="1938992"/>
          </a:xfrm>
          <a:prstGeom prst="rect">
            <a:avLst/>
          </a:prstGeom>
          <a:noFill/>
        </p:spPr>
        <p:txBody>
          <a:bodyPr wrap="square" rtlCol="0">
            <a:spAutoFit/>
          </a:bodyPr>
          <a:lstStyle/>
          <a:p>
            <a:pPr marL="342900" indent="-342900">
              <a:buClr>
                <a:schemeClr val="bg1"/>
              </a:buClr>
              <a:buFont typeface="Wingdings" pitchFamily="2" charset="2"/>
              <a:buChar char="ü"/>
            </a:pPr>
            <a:r>
              <a:rPr lang="en-US" sz="2400" b="1" dirty="0">
                <a:solidFill>
                  <a:schemeClr val="lt1"/>
                </a:solidFill>
                <a:latin typeface="Kalam"/>
                <a:ea typeface="Kalam"/>
                <a:cs typeface="Kalam"/>
                <a:sym typeface="Kalam"/>
              </a:rPr>
              <a:t>K-mean clustering appear to be the best technique among the models to predict song popularity</a:t>
            </a:r>
          </a:p>
          <a:p>
            <a:pPr marL="342900" indent="-342900">
              <a:buClr>
                <a:schemeClr val="bg1"/>
              </a:buClr>
              <a:buFont typeface="Wingdings" pitchFamily="2" charset="2"/>
              <a:buChar char="ü"/>
            </a:pPr>
            <a:r>
              <a:rPr lang="en-US" sz="2400" b="1" dirty="0">
                <a:solidFill>
                  <a:schemeClr val="lt1"/>
                </a:solidFill>
                <a:latin typeface="Kalam"/>
                <a:ea typeface="Kalam"/>
                <a:cs typeface="Kalam"/>
                <a:sym typeface="Kalam"/>
              </a:rPr>
              <a:t>The linear regression model has the lowest </a:t>
            </a:r>
            <a:r>
              <a:rPr lang="en-US" sz="2400" b="1" dirty="0" err="1">
                <a:solidFill>
                  <a:schemeClr val="lt1"/>
                </a:solidFill>
                <a:latin typeface="Kalam"/>
                <a:ea typeface="Kalam"/>
                <a:cs typeface="Kalam"/>
                <a:sym typeface="Kalam"/>
              </a:rPr>
              <a:t>R^Square</a:t>
            </a:r>
            <a:r>
              <a:rPr lang="en-US" sz="2400" b="1" dirty="0">
                <a:solidFill>
                  <a:schemeClr val="lt1"/>
                </a:solidFill>
                <a:latin typeface="Kalam"/>
                <a:ea typeface="Kalam"/>
                <a:cs typeface="Kalam"/>
                <a:sym typeface="Kalam"/>
              </a:rPr>
              <a:t> and the highest Root mean square error among the four models</a:t>
            </a:r>
          </a:p>
        </p:txBody>
      </p:sp>
      <p:pic>
        <p:nvPicPr>
          <p:cNvPr id="3" name="Audio Recording May 3, 2022 at 11:17:42 AM" descr="Audio Recording May 3, 2022 at 11:17:42 AM">
            <a:hlinkClick r:id="" action="ppaction://media"/>
            <a:extLst>
              <a:ext uri="{FF2B5EF4-FFF2-40B4-BE49-F238E27FC236}">
                <a16:creationId xmlns:a16="http://schemas.microsoft.com/office/drawing/2014/main" id="{850BC8C9-8409-5FAF-EB2F-A06FDE310D8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541000" y="310405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6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276b2b4c31_1_1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338" name="Google Shape;338;g1276b2b4c31_1_1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2100"/>
              </a:spcAft>
              <a:buNone/>
            </a:pPr>
            <a:endParaRPr/>
          </a:p>
        </p:txBody>
      </p:sp>
      <p:pic>
        <p:nvPicPr>
          <p:cNvPr id="339" name="Google Shape;339;g1276b2b4c31_1_11"/>
          <p:cNvPicPr preferRelativeResize="0"/>
          <p:nvPr/>
        </p:nvPicPr>
        <p:blipFill>
          <a:blip r:embed="rId5">
            <a:alphaModFix/>
            <a:duotone>
              <a:prstClr val="black"/>
              <a:schemeClr val="accent3">
                <a:tint val="45000"/>
                <a:satMod val="400000"/>
              </a:schemeClr>
            </a:duotone>
          </a:blip>
          <a:stretch>
            <a:fillRect/>
          </a:stretch>
        </p:blipFill>
        <p:spPr>
          <a:xfrm>
            <a:off x="1" y="0"/>
            <a:ext cx="12191999" cy="6858000"/>
          </a:xfrm>
          <a:prstGeom prst="rect">
            <a:avLst/>
          </a:prstGeom>
          <a:noFill/>
          <a:ln>
            <a:noFill/>
          </a:ln>
        </p:spPr>
      </p:pic>
      <p:sp>
        <p:nvSpPr>
          <p:cNvPr id="340" name="Google Shape;340;g1276b2b4c31_1_11"/>
          <p:cNvSpPr txBox="1"/>
          <p:nvPr/>
        </p:nvSpPr>
        <p:spPr>
          <a:xfrm>
            <a:off x="0" y="98975"/>
            <a:ext cx="4680300" cy="83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4700" b="1" u="sng" dirty="0">
                <a:solidFill>
                  <a:schemeClr val="lt1"/>
                </a:solidFill>
                <a:latin typeface="Kalam"/>
                <a:ea typeface="Kalam"/>
                <a:cs typeface="Kalam"/>
                <a:sym typeface="Kalam"/>
              </a:rPr>
              <a:t>Conclusion</a:t>
            </a:r>
            <a:endParaRPr sz="1800" u="sng" dirty="0">
              <a:latin typeface="Poppins"/>
              <a:ea typeface="Poppins"/>
              <a:cs typeface="Poppins"/>
              <a:sym typeface="Poppins"/>
            </a:endParaRPr>
          </a:p>
        </p:txBody>
      </p:sp>
      <p:sp>
        <p:nvSpPr>
          <p:cNvPr id="2" name="Rectangle 1">
            <a:extLst>
              <a:ext uri="{FF2B5EF4-FFF2-40B4-BE49-F238E27FC236}">
                <a16:creationId xmlns:a16="http://schemas.microsoft.com/office/drawing/2014/main" id="{11C947A2-3F15-CCF3-B264-CB73B07A514D}"/>
              </a:ext>
            </a:extLst>
          </p:cNvPr>
          <p:cNvSpPr/>
          <p:nvPr/>
        </p:nvSpPr>
        <p:spPr>
          <a:xfrm>
            <a:off x="2340150" y="1167605"/>
            <a:ext cx="8256132" cy="2616101"/>
          </a:xfrm>
          <a:prstGeom prst="rect">
            <a:avLst/>
          </a:prstGeom>
        </p:spPr>
        <p:txBody>
          <a:bodyPr wrap="square">
            <a:spAutoFit/>
          </a:bodyPr>
          <a:lstStyle/>
          <a:p>
            <a:pPr marL="342900" indent="-342900">
              <a:buClr>
                <a:schemeClr val="bg1"/>
              </a:buClr>
              <a:buFont typeface="Wingdings" pitchFamily="2" charset="2"/>
              <a:buChar char="ü"/>
            </a:pPr>
            <a:r>
              <a:rPr lang="en-US" sz="2400" b="1" dirty="0">
                <a:solidFill>
                  <a:schemeClr val="lt1"/>
                </a:solidFill>
                <a:latin typeface="Kalam"/>
                <a:ea typeface="Kalam"/>
                <a:cs typeface="Kalam"/>
                <a:sym typeface="Kalam"/>
              </a:rPr>
              <a:t>The K-mean clustering was the best performing prediction algorithm out of all the algorithms that we tested.</a:t>
            </a:r>
          </a:p>
          <a:p>
            <a:pPr>
              <a:buClr>
                <a:schemeClr val="bg1"/>
              </a:buClr>
            </a:pPr>
            <a:endParaRPr lang="en-US" sz="2400" b="1" dirty="0">
              <a:solidFill>
                <a:schemeClr val="lt1"/>
              </a:solidFill>
              <a:latin typeface="Kalam"/>
              <a:ea typeface="Kalam"/>
              <a:cs typeface="Kalam"/>
              <a:sym typeface="Kalam"/>
            </a:endParaRPr>
          </a:p>
          <a:p>
            <a:pPr marL="342900" indent="-342900">
              <a:buClr>
                <a:schemeClr val="bg1"/>
              </a:buClr>
              <a:buFont typeface="Wingdings" pitchFamily="2" charset="2"/>
              <a:buChar char="ü"/>
            </a:pPr>
            <a:r>
              <a:rPr lang="en-US" sz="2400" b="1" dirty="0">
                <a:solidFill>
                  <a:schemeClr val="lt1"/>
                </a:solidFill>
                <a:latin typeface="Kalam"/>
                <a:ea typeface="Kalam"/>
                <a:cs typeface="Kalam"/>
                <a:sym typeface="Kalam"/>
              </a:rPr>
              <a:t>Additional data will be needed and allow us to implement a better prediction model for song popularity </a:t>
            </a:r>
          </a:p>
          <a:p>
            <a:pPr marL="342900" indent="-342900">
              <a:buClr>
                <a:schemeClr val="bg1"/>
              </a:buClr>
              <a:buFont typeface="Wingdings" pitchFamily="2" charset="2"/>
              <a:buChar char="ü"/>
            </a:pPr>
            <a:endParaRPr lang="en-US" sz="2000" b="1" dirty="0">
              <a:solidFill>
                <a:schemeClr val="bg1"/>
              </a:solidFill>
              <a:latin typeface="Gurmukhi MT" pitchFamily="2" charset="0"/>
              <a:ea typeface="Kalam"/>
              <a:cs typeface="Gurmukhi MT" pitchFamily="2" charset="0"/>
              <a:sym typeface="Kalam"/>
            </a:endParaRPr>
          </a:p>
        </p:txBody>
      </p:sp>
      <p:pic>
        <p:nvPicPr>
          <p:cNvPr id="3" name="Audio Recording May 3, 2022 at 11:58:29 AM" descr="Audio Recording May 3, 2022 at 11:58:29 AM">
            <a:hlinkClick r:id="" action="ppaction://media"/>
            <a:extLst>
              <a:ext uri="{FF2B5EF4-FFF2-40B4-BE49-F238E27FC236}">
                <a16:creationId xmlns:a16="http://schemas.microsoft.com/office/drawing/2014/main" id="{F3690B34-76E6-EF3F-81CD-4275B95D50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99718" y="454248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7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Europe Song Contest by Slidesgo">
  <a:themeElements>
    <a:clrScheme name="Simple Light">
      <a:dk1>
        <a:srgbClr val="060607"/>
      </a:dk1>
      <a:lt1>
        <a:srgbClr val="FFFFFF"/>
      </a:lt1>
      <a:dk2>
        <a:srgbClr val="FFDA18"/>
      </a:dk2>
      <a:lt2>
        <a:srgbClr val="3F40C2"/>
      </a:lt2>
      <a:accent1>
        <a:srgbClr val="3F40C2"/>
      </a:accent1>
      <a:accent2>
        <a:srgbClr val="1D2C59"/>
      </a:accent2>
      <a:accent3>
        <a:srgbClr val="491FB1"/>
      </a:accent3>
      <a:accent4>
        <a:srgbClr val="7141E8"/>
      </a:accent4>
      <a:accent5>
        <a:srgbClr val="956A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TotalTime>
  <Words>1893</Words>
  <Application>Microsoft Macintosh PowerPoint</Application>
  <PresentationFormat>Widescreen</PresentationFormat>
  <Paragraphs>105</Paragraphs>
  <Slides>10</Slides>
  <Notes>10</Notes>
  <HiddenSlides>0</HiddenSlides>
  <MMClips>10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Arial</vt:lpstr>
      <vt:lpstr>Wingdings</vt:lpstr>
      <vt:lpstr>Kalam</vt:lpstr>
      <vt:lpstr>Gurmukhi MT</vt:lpstr>
      <vt:lpstr>Prompt</vt:lpstr>
      <vt:lpstr>Playfair Display</vt:lpstr>
      <vt:lpstr>Poppins</vt:lpstr>
      <vt:lpstr>Barlow Condensed</vt:lpstr>
      <vt:lpstr>Calibri</vt:lpstr>
      <vt:lpstr>Bebas Neue</vt:lpstr>
      <vt:lpstr>Comfortaa</vt:lpstr>
      <vt:lpstr>Europe Song Contest by Slidesgo</vt:lpstr>
      <vt:lpstr>What Makes A Song Popular?   Group 5 Project</vt:lpstr>
      <vt:lpstr>Business Objective</vt:lpstr>
      <vt:lpstr>Data Description</vt:lpstr>
      <vt:lpstr>Data Preparation</vt:lpstr>
      <vt:lpstr>Model Development: K-Means Clustering</vt:lpstr>
      <vt:lpstr>Model Development: K-Means Clustering</vt:lpstr>
      <vt:lpstr>Model Development: K-Means Clustering</vt:lpstr>
      <vt:lpstr>PowerPoint Presentation</vt:lpstr>
      <vt:lpstr>Model Comparison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A Song Popular?   Group 5 Project</dc:title>
  <dc:creator>Yang, Eric</dc:creator>
  <cp:lastModifiedBy>Yang, Eric</cp:lastModifiedBy>
  <cp:revision>9</cp:revision>
  <dcterms:created xsi:type="dcterms:W3CDTF">2022-04-28T00:02:30Z</dcterms:created>
  <dcterms:modified xsi:type="dcterms:W3CDTF">2022-05-03T17:51:44Z</dcterms:modified>
</cp:coreProperties>
</file>